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9" r:id="rId1"/>
  </p:sldMasterIdLst>
  <p:notesMasterIdLst>
    <p:notesMasterId r:id="rId12"/>
  </p:notesMasterIdLst>
  <p:sldIdLst>
    <p:sldId id="385" r:id="rId2"/>
    <p:sldId id="482" r:id="rId3"/>
    <p:sldId id="449" r:id="rId4"/>
    <p:sldId id="483" r:id="rId5"/>
    <p:sldId id="484" r:id="rId6"/>
    <p:sldId id="485" r:id="rId7"/>
    <p:sldId id="486" r:id="rId8"/>
    <p:sldId id="487" r:id="rId9"/>
    <p:sldId id="480" r:id="rId10"/>
    <p:sldId id="481" r:id="rId11"/>
  </p:sldIdLst>
  <p:sldSz cx="9144000" cy="5143500" type="screen16x9"/>
  <p:notesSz cx="6858000" cy="9144000"/>
  <p:embeddedFontLst>
    <p:embeddedFont>
      <p:font typeface="Candara" pitchFamily="34" charset="0"/>
      <p:regular r:id="rId13"/>
      <p:bold r:id="rId14"/>
      <p:italic r:id="rId15"/>
      <p:boldItalic r:id="rId16"/>
    </p:embeddedFont>
    <p:embeddedFont>
      <p:font typeface="Trebuchet MS" pitchFamily="34" charset="0"/>
      <p:regular r:id="rId17"/>
      <p:bold r:id="rId18"/>
      <p:italic r:id="rId19"/>
      <p:boldItalic r:id="rId20"/>
    </p:embeddedFont>
  </p:embeddedFontLst>
  <p:defaultTextStyle>
    <a:defPPr>
      <a:defRPr lang="en-US"/>
    </a:defPPr>
    <a:lvl1pPr algn="l" rtl="0" fontAlgn="base">
      <a:spcBef>
        <a:spcPct val="0"/>
      </a:spcBef>
      <a:spcAft>
        <a:spcPct val="0"/>
      </a:spcAft>
      <a:defRPr sz="3200" kern="1200">
        <a:solidFill>
          <a:schemeClr val="tx1"/>
        </a:solidFill>
        <a:latin typeface="Arial" pitchFamily="34" charset="0"/>
        <a:ea typeface="+mn-ea"/>
        <a:cs typeface="Arial" pitchFamily="34" charset="0"/>
      </a:defRPr>
    </a:lvl1pPr>
    <a:lvl2pPr marL="457200" algn="l" rtl="0" fontAlgn="base">
      <a:spcBef>
        <a:spcPct val="0"/>
      </a:spcBef>
      <a:spcAft>
        <a:spcPct val="0"/>
      </a:spcAft>
      <a:defRPr sz="3200"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3200"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3200"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3200" kern="1200">
        <a:solidFill>
          <a:schemeClr val="tx1"/>
        </a:solidFill>
        <a:latin typeface="Arial" pitchFamily="34" charset="0"/>
        <a:ea typeface="+mn-ea"/>
        <a:cs typeface="Arial" pitchFamily="34" charset="0"/>
      </a:defRPr>
    </a:lvl5pPr>
    <a:lvl6pPr marL="2286000" algn="l" defTabSz="914400" rtl="0" eaLnBrk="1" latinLnBrk="0" hangingPunct="1">
      <a:defRPr sz="3200" kern="1200">
        <a:solidFill>
          <a:schemeClr val="tx1"/>
        </a:solidFill>
        <a:latin typeface="Arial" pitchFamily="34" charset="0"/>
        <a:ea typeface="+mn-ea"/>
        <a:cs typeface="Arial" pitchFamily="34" charset="0"/>
      </a:defRPr>
    </a:lvl6pPr>
    <a:lvl7pPr marL="2743200" algn="l" defTabSz="914400" rtl="0" eaLnBrk="1" latinLnBrk="0" hangingPunct="1">
      <a:defRPr sz="3200" kern="1200">
        <a:solidFill>
          <a:schemeClr val="tx1"/>
        </a:solidFill>
        <a:latin typeface="Arial" pitchFamily="34" charset="0"/>
        <a:ea typeface="+mn-ea"/>
        <a:cs typeface="Arial" pitchFamily="34" charset="0"/>
      </a:defRPr>
    </a:lvl7pPr>
    <a:lvl8pPr marL="3200400" algn="l" defTabSz="914400" rtl="0" eaLnBrk="1" latinLnBrk="0" hangingPunct="1">
      <a:defRPr sz="3200" kern="1200">
        <a:solidFill>
          <a:schemeClr val="tx1"/>
        </a:solidFill>
        <a:latin typeface="Arial" pitchFamily="34" charset="0"/>
        <a:ea typeface="+mn-ea"/>
        <a:cs typeface="Arial" pitchFamily="34" charset="0"/>
      </a:defRPr>
    </a:lvl8pPr>
    <a:lvl9pPr marL="3657600" algn="l" defTabSz="914400" rtl="0" eaLnBrk="1" latinLnBrk="0" hangingPunct="1">
      <a:defRPr sz="3200"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C0C0C0"/>
    <a:srgbClr val="B2B2B2"/>
    <a:srgbClr val="0099CC"/>
    <a:srgbClr val="33CCCC"/>
    <a:srgbClr val="FF6600"/>
    <a:srgbClr val="606FA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58" autoAdjust="0"/>
    <p:restoredTop sz="80848" autoAdjust="0"/>
  </p:normalViewPr>
  <p:slideViewPr>
    <p:cSldViewPr>
      <p:cViewPr>
        <p:scale>
          <a:sx n="100" d="100"/>
          <a:sy n="100" d="100"/>
        </p:scale>
        <p:origin x="-294" y="-150"/>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28"/>
    </p:cViewPr>
  </p:sorterViewPr>
  <p:notesViewPr>
    <p:cSldViewPr>
      <p:cViewPr varScale="1">
        <p:scale>
          <a:sx n="83" d="100"/>
          <a:sy n="83" d="100"/>
        </p:scale>
        <p:origin x="-1992"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pitchFamily="18" charset="0"/>
                <a:cs typeface="+mn-cs"/>
              </a:defRPr>
            </a:lvl1pPr>
          </a:lstStyle>
          <a:p>
            <a:pPr>
              <a:defRPr/>
            </a:pPr>
            <a:endParaRPr lang="en-US" dirty="0"/>
          </a:p>
        </p:txBody>
      </p:sp>
      <p:sp>
        <p:nvSpPr>
          <p:cNvPr id="624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6963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624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24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pitchFamily="18" charset="0"/>
                <a:cs typeface="+mn-cs"/>
              </a:defRPr>
            </a:lvl1pPr>
          </a:lstStyle>
          <a:p>
            <a:pPr>
              <a:defRPr/>
            </a:pPr>
            <a:endParaRPr lang="en-US" dirty="0"/>
          </a:p>
        </p:txBody>
      </p:sp>
      <p:sp>
        <p:nvSpPr>
          <p:cNvPr id="624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0AE47231-13CF-4769-AA48-3A0AAE099A16}"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p:txBody>
          <a:bodyPr/>
          <a:lstStyle/>
          <a:p>
            <a:pPr>
              <a:defRPr/>
            </a:pPr>
            <a:fld id="{8F22EC36-4BDE-479D-B70C-618B5E690842}" type="slidenum">
              <a:rPr lang="en-US" smtClean="0"/>
              <a:pPr>
                <a:defRPr/>
              </a:pPr>
              <a:t>1</a:t>
            </a:fld>
            <a:endParaRPr lang="en-US" dirty="0" smtClean="0"/>
          </a:p>
        </p:txBody>
      </p:sp>
      <p:sp>
        <p:nvSpPr>
          <p:cNvPr id="71683" name="Rectangle 2"/>
          <p:cNvSpPr>
            <a:spLocks noGrp="1" noRot="1" noChangeAspect="1" noChangeArrowheads="1" noTextEdit="1"/>
          </p:cNvSpPr>
          <p:nvPr>
            <p:ph type="sldImg"/>
          </p:nvPr>
        </p:nvSpPr>
        <p:spPr>
          <a:xfrm>
            <a:off x="381000" y="685800"/>
            <a:ext cx="6096000" cy="3429000"/>
          </a:xfrm>
          <a:ln/>
        </p:spPr>
      </p:sp>
      <p:sp>
        <p:nvSpPr>
          <p:cNvPr id="71684" name="Rectangle 3"/>
          <p:cNvSpPr>
            <a:spLocks noGrp="1" noChangeArrowheads="1"/>
          </p:cNvSpPr>
          <p:nvPr>
            <p:ph type="body" idx="1"/>
          </p:nvPr>
        </p:nvSpPr>
        <p:spPr>
          <a:noFill/>
          <a:ln/>
        </p:spPr>
        <p:txBody>
          <a:bodyPr/>
          <a:lstStyle/>
          <a:p>
            <a:pPr eaLnBrk="1" hangingPunct="1"/>
            <a:r>
              <a:rPr lang="en-US" b="1" i="1" dirty="0" smtClean="0">
                <a:latin typeface="Arial" pitchFamily="34" charset="0"/>
              </a:rPr>
              <a:t>The Games</a:t>
            </a:r>
          </a:p>
          <a:p>
            <a:pPr eaLnBrk="1" hangingPunct="1"/>
            <a:r>
              <a:rPr lang="en-US" dirty="0" smtClean="0">
                <a:latin typeface="Arial" pitchFamily="34" charset="0"/>
              </a:rPr>
              <a:t>These games were not intended to be sold. They had a very specific audience—my 2 sons.</a:t>
            </a:r>
          </a:p>
          <a:p>
            <a:pPr eaLnBrk="1" hangingPunct="1"/>
            <a:endParaRPr lang="en-US" dirty="0" smtClean="0">
              <a:latin typeface="Arial" pitchFamily="34" charset="0"/>
            </a:endParaRPr>
          </a:p>
          <a:p>
            <a:pPr eaLnBrk="1" hangingPunct="1"/>
            <a:r>
              <a:rPr lang="en-US" dirty="0" smtClean="0">
                <a:latin typeface="Arial" pitchFamily="34" charset="0"/>
              </a:rPr>
              <a:t>This is a major point. By deciding up front that you have no intention of marketing or selling your game then you instantly gain complete freedom as a designer. Suddenly you no longer have to worry about time, money, and team constraints.</a:t>
            </a:r>
          </a:p>
          <a:p>
            <a:pPr eaLnBrk="1" hangingPunct="1"/>
            <a:endParaRPr lang="en-US" dirty="0" smtClean="0">
              <a:latin typeface="Arial" pitchFamily="34" charset="0"/>
            </a:endParaRPr>
          </a:p>
          <a:p>
            <a:pPr eaLnBrk="1" hangingPunct="1"/>
            <a:r>
              <a:rPr lang="en-US" dirty="0" smtClean="0">
                <a:latin typeface="Arial" pitchFamily="34" charset="0"/>
              </a:rPr>
              <a:t>You don’t have to make compromises with business guys (it’s your bank account, so spend as much as want), production people (who cares if has too many pieces), or the marketing team (the game is its own advertisement).</a:t>
            </a:r>
          </a:p>
          <a:p>
            <a:pPr eaLnBrk="1" hangingPunct="1"/>
            <a:endParaRPr lang="en-US" dirty="0"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p:txBody>
          <a:bodyPr/>
          <a:lstStyle/>
          <a:p>
            <a:pPr>
              <a:defRPr/>
            </a:pPr>
            <a:fld id="{80BAE4F7-3285-45BF-9A23-8DBAEDCA6133}" type="slidenum">
              <a:rPr lang="en-US" smtClean="0"/>
              <a:pPr>
                <a:defRPr/>
              </a:pPr>
              <a:t>10</a:t>
            </a:fld>
            <a:endParaRPr lang="en-US" dirty="0" smtClean="0"/>
          </a:p>
        </p:txBody>
      </p:sp>
      <p:sp>
        <p:nvSpPr>
          <p:cNvPr id="137219" name="Rectangle 2"/>
          <p:cNvSpPr>
            <a:spLocks noGrp="1" noRot="1" noChangeAspect="1" noChangeArrowheads="1" noTextEdit="1"/>
          </p:cNvSpPr>
          <p:nvPr>
            <p:ph type="sldImg"/>
          </p:nvPr>
        </p:nvSpPr>
        <p:spPr>
          <a:xfrm>
            <a:off x="381000" y="685800"/>
            <a:ext cx="6096000" cy="3429000"/>
          </a:xfrm>
          <a:ln/>
        </p:spPr>
      </p:sp>
      <p:sp>
        <p:nvSpPr>
          <p:cNvPr id="137220" name="Rectangle 3"/>
          <p:cNvSpPr>
            <a:spLocks noGrp="1" noChangeArrowheads="1"/>
          </p:cNvSpPr>
          <p:nvPr>
            <p:ph type="body" idx="1"/>
          </p:nvPr>
        </p:nvSpPr>
        <p:spPr>
          <a:noFill/>
          <a:ln/>
        </p:spPr>
        <p:txBody>
          <a:bodyPr/>
          <a:lstStyle/>
          <a:p>
            <a:pPr eaLnBrk="1" hangingPunct="1"/>
            <a:r>
              <a:rPr lang="en-US" b="1" i="1" dirty="0" smtClean="0">
                <a:latin typeface="Arial" pitchFamily="34" charset="0"/>
              </a:rPr>
              <a:t>Thank You</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p:txBody>
          <a:bodyPr/>
          <a:lstStyle/>
          <a:p>
            <a:pPr>
              <a:defRPr/>
            </a:pPr>
            <a:fld id="{5F7ED165-75C3-49DF-8F79-6209F31CEE85}" type="slidenum">
              <a:rPr lang="en-US" smtClean="0"/>
              <a:pPr>
                <a:defRPr/>
              </a:pPr>
              <a:t>2</a:t>
            </a:fld>
            <a:endParaRPr lang="en-US" dirty="0" smtClean="0"/>
          </a:p>
        </p:txBody>
      </p:sp>
      <p:sp>
        <p:nvSpPr>
          <p:cNvPr id="72707" name="Rectangle 2"/>
          <p:cNvSpPr>
            <a:spLocks noGrp="1" noRot="1" noChangeAspect="1" noChangeArrowheads="1" noTextEdit="1"/>
          </p:cNvSpPr>
          <p:nvPr>
            <p:ph type="sldImg"/>
          </p:nvPr>
        </p:nvSpPr>
        <p:spPr>
          <a:xfrm>
            <a:off x="381000" y="685800"/>
            <a:ext cx="6096000" cy="3429000"/>
          </a:xfrm>
          <a:ln/>
        </p:spPr>
      </p:sp>
      <p:sp>
        <p:nvSpPr>
          <p:cNvPr id="72708" name="Rectangle 3"/>
          <p:cNvSpPr>
            <a:spLocks noGrp="1" noChangeArrowheads="1"/>
          </p:cNvSpPr>
          <p:nvPr>
            <p:ph type="body" idx="1"/>
          </p:nvPr>
        </p:nvSpPr>
        <p:spPr>
          <a:noFill/>
          <a:ln/>
        </p:spPr>
        <p:txBody>
          <a:bodyPr/>
          <a:lstStyle/>
          <a:p>
            <a:pPr eaLnBrk="1" hangingPunct="1"/>
            <a:r>
              <a:rPr lang="en-US" b="1" i="1" dirty="0" smtClean="0">
                <a:latin typeface="Arial" pitchFamily="34" charset="0"/>
              </a:rPr>
              <a:t>Overview</a:t>
            </a:r>
            <a:endParaRPr lang="en-US" b="1" i="1" dirty="0"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p:txBody>
          <a:bodyPr/>
          <a:lstStyle/>
          <a:p>
            <a:pPr>
              <a:defRPr/>
            </a:pPr>
            <a:fld id="{5F7ED165-75C3-49DF-8F79-6209F31CEE85}" type="slidenum">
              <a:rPr lang="en-US" smtClean="0"/>
              <a:pPr>
                <a:defRPr/>
              </a:pPr>
              <a:t>3</a:t>
            </a:fld>
            <a:endParaRPr lang="en-US" dirty="0" smtClean="0"/>
          </a:p>
        </p:txBody>
      </p:sp>
      <p:sp>
        <p:nvSpPr>
          <p:cNvPr id="72707" name="Rectangle 2"/>
          <p:cNvSpPr>
            <a:spLocks noGrp="1" noRot="1" noChangeAspect="1" noChangeArrowheads="1" noTextEdit="1"/>
          </p:cNvSpPr>
          <p:nvPr>
            <p:ph type="sldImg"/>
          </p:nvPr>
        </p:nvSpPr>
        <p:spPr>
          <a:xfrm>
            <a:off x="381000" y="685800"/>
            <a:ext cx="6096000" cy="3429000"/>
          </a:xfrm>
          <a:ln/>
        </p:spPr>
      </p:sp>
      <p:sp>
        <p:nvSpPr>
          <p:cNvPr id="72708" name="Rectangle 3"/>
          <p:cNvSpPr>
            <a:spLocks noGrp="1" noChangeArrowheads="1"/>
          </p:cNvSpPr>
          <p:nvPr>
            <p:ph type="body" idx="1"/>
          </p:nvPr>
        </p:nvSpPr>
        <p:spPr>
          <a:noFill/>
          <a:ln/>
        </p:spPr>
        <p:txBody>
          <a:bodyPr/>
          <a:lstStyle/>
          <a:p>
            <a:pPr eaLnBrk="1" hangingPunct="1"/>
            <a:r>
              <a:rPr lang="en-US" b="1" i="1" dirty="0" smtClean="0">
                <a:latin typeface="Arial" pitchFamily="34" charset="0"/>
              </a:rPr>
              <a:t>Overview</a:t>
            </a:r>
            <a:endParaRPr lang="en-US" b="1" i="1" dirty="0"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p:txBody>
          <a:bodyPr/>
          <a:lstStyle/>
          <a:p>
            <a:pPr>
              <a:defRPr/>
            </a:pPr>
            <a:fld id="{5F7ED165-75C3-49DF-8F79-6209F31CEE85}" type="slidenum">
              <a:rPr lang="en-US" smtClean="0"/>
              <a:pPr>
                <a:defRPr/>
              </a:pPr>
              <a:t>4</a:t>
            </a:fld>
            <a:endParaRPr lang="en-US" dirty="0" smtClean="0"/>
          </a:p>
        </p:txBody>
      </p:sp>
      <p:sp>
        <p:nvSpPr>
          <p:cNvPr id="72707" name="Rectangle 2"/>
          <p:cNvSpPr>
            <a:spLocks noGrp="1" noRot="1" noChangeAspect="1" noChangeArrowheads="1" noTextEdit="1"/>
          </p:cNvSpPr>
          <p:nvPr>
            <p:ph type="sldImg"/>
          </p:nvPr>
        </p:nvSpPr>
        <p:spPr>
          <a:xfrm>
            <a:off x="381000" y="685800"/>
            <a:ext cx="6096000" cy="3429000"/>
          </a:xfrm>
          <a:ln/>
        </p:spPr>
      </p:sp>
      <p:sp>
        <p:nvSpPr>
          <p:cNvPr id="72708" name="Rectangle 3"/>
          <p:cNvSpPr>
            <a:spLocks noGrp="1" noChangeArrowheads="1"/>
          </p:cNvSpPr>
          <p:nvPr>
            <p:ph type="body" idx="1"/>
          </p:nvPr>
        </p:nvSpPr>
        <p:spPr>
          <a:noFill/>
          <a:ln/>
        </p:spPr>
        <p:txBody>
          <a:bodyPr/>
          <a:lstStyle/>
          <a:p>
            <a:pPr eaLnBrk="1" hangingPunct="1"/>
            <a:r>
              <a:rPr lang="en-US" b="1" i="1" dirty="0" smtClean="0">
                <a:latin typeface="Arial" pitchFamily="34" charset="0"/>
              </a:rPr>
              <a:t>Overview</a:t>
            </a:r>
            <a:endParaRPr lang="en-US" b="1" i="1" dirty="0"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p:txBody>
          <a:bodyPr/>
          <a:lstStyle/>
          <a:p>
            <a:pPr>
              <a:defRPr/>
            </a:pPr>
            <a:fld id="{5F7ED165-75C3-49DF-8F79-6209F31CEE85}" type="slidenum">
              <a:rPr lang="en-US" smtClean="0"/>
              <a:pPr>
                <a:defRPr/>
              </a:pPr>
              <a:t>5</a:t>
            </a:fld>
            <a:endParaRPr lang="en-US" dirty="0" smtClean="0"/>
          </a:p>
        </p:txBody>
      </p:sp>
      <p:sp>
        <p:nvSpPr>
          <p:cNvPr id="72707" name="Rectangle 2"/>
          <p:cNvSpPr>
            <a:spLocks noGrp="1" noRot="1" noChangeAspect="1" noChangeArrowheads="1" noTextEdit="1"/>
          </p:cNvSpPr>
          <p:nvPr>
            <p:ph type="sldImg"/>
          </p:nvPr>
        </p:nvSpPr>
        <p:spPr>
          <a:xfrm>
            <a:off x="381000" y="685800"/>
            <a:ext cx="6096000" cy="3429000"/>
          </a:xfrm>
          <a:ln/>
        </p:spPr>
      </p:sp>
      <p:sp>
        <p:nvSpPr>
          <p:cNvPr id="72708" name="Rectangle 3"/>
          <p:cNvSpPr>
            <a:spLocks noGrp="1" noChangeArrowheads="1"/>
          </p:cNvSpPr>
          <p:nvPr>
            <p:ph type="body" idx="1"/>
          </p:nvPr>
        </p:nvSpPr>
        <p:spPr>
          <a:noFill/>
          <a:ln/>
        </p:spPr>
        <p:txBody>
          <a:bodyPr/>
          <a:lstStyle/>
          <a:p>
            <a:pPr eaLnBrk="1" hangingPunct="1"/>
            <a:r>
              <a:rPr lang="en-US" b="1" i="1" dirty="0" smtClean="0">
                <a:latin typeface="Arial" pitchFamily="34" charset="0"/>
              </a:rPr>
              <a:t>Overview</a:t>
            </a:r>
            <a:endParaRPr lang="en-US" b="1" i="1" dirty="0"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p:txBody>
          <a:bodyPr/>
          <a:lstStyle/>
          <a:p>
            <a:pPr>
              <a:defRPr/>
            </a:pPr>
            <a:fld id="{5F7ED165-75C3-49DF-8F79-6209F31CEE85}" type="slidenum">
              <a:rPr lang="en-US" smtClean="0"/>
              <a:pPr>
                <a:defRPr/>
              </a:pPr>
              <a:t>6</a:t>
            </a:fld>
            <a:endParaRPr lang="en-US" dirty="0" smtClean="0"/>
          </a:p>
        </p:txBody>
      </p:sp>
      <p:sp>
        <p:nvSpPr>
          <p:cNvPr id="72707" name="Rectangle 2"/>
          <p:cNvSpPr>
            <a:spLocks noGrp="1" noRot="1" noChangeAspect="1" noChangeArrowheads="1" noTextEdit="1"/>
          </p:cNvSpPr>
          <p:nvPr>
            <p:ph type="sldImg"/>
          </p:nvPr>
        </p:nvSpPr>
        <p:spPr>
          <a:xfrm>
            <a:off x="381000" y="685800"/>
            <a:ext cx="6096000" cy="3429000"/>
          </a:xfrm>
          <a:ln/>
        </p:spPr>
      </p:sp>
      <p:sp>
        <p:nvSpPr>
          <p:cNvPr id="72708" name="Rectangle 3"/>
          <p:cNvSpPr>
            <a:spLocks noGrp="1" noChangeArrowheads="1"/>
          </p:cNvSpPr>
          <p:nvPr>
            <p:ph type="body" idx="1"/>
          </p:nvPr>
        </p:nvSpPr>
        <p:spPr>
          <a:noFill/>
          <a:ln/>
        </p:spPr>
        <p:txBody>
          <a:bodyPr/>
          <a:lstStyle/>
          <a:p>
            <a:pPr eaLnBrk="1" hangingPunct="1"/>
            <a:r>
              <a:rPr lang="en-US" b="1" i="1" dirty="0" smtClean="0">
                <a:latin typeface="Arial" pitchFamily="34" charset="0"/>
              </a:rPr>
              <a:t>Overview</a:t>
            </a:r>
            <a:endParaRPr lang="en-US" b="1" i="1" dirty="0"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p:txBody>
          <a:bodyPr/>
          <a:lstStyle/>
          <a:p>
            <a:pPr>
              <a:defRPr/>
            </a:pPr>
            <a:fld id="{5F7ED165-75C3-49DF-8F79-6209F31CEE85}" type="slidenum">
              <a:rPr lang="en-US" smtClean="0"/>
              <a:pPr>
                <a:defRPr/>
              </a:pPr>
              <a:t>7</a:t>
            </a:fld>
            <a:endParaRPr lang="en-US" dirty="0" smtClean="0"/>
          </a:p>
        </p:txBody>
      </p:sp>
      <p:sp>
        <p:nvSpPr>
          <p:cNvPr id="72707" name="Rectangle 2"/>
          <p:cNvSpPr>
            <a:spLocks noGrp="1" noRot="1" noChangeAspect="1" noChangeArrowheads="1" noTextEdit="1"/>
          </p:cNvSpPr>
          <p:nvPr>
            <p:ph type="sldImg"/>
          </p:nvPr>
        </p:nvSpPr>
        <p:spPr>
          <a:xfrm>
            <a:off x="381000" y="685800"/>
            <a:ext cx="6096000" cy="3429000"/>
          </a:xfrm>
          <a:ln/>
        </p:spPr>
      </p:sp>
      <p:sp>
        <p:nvSpPr>
          <p:cNvPr id="72708" name="Rectangle 3"/>
          <p:cNvSpPr>
            <a:spLocks noGrp="1" noChangeArrowheads="1"/>
          </p:cNvSpPr>
          <p:nvPr>
            <p:ph type="body" idx="1"/>
          </p:nvPr>
        </p:nvSpPr>
        <p:spPr>
          <a:noFill/>
          <a:ln/>
        </p:spPr>
        <p:txBody>
          <a:bodyPr/>
          <a:lstStyle/>
          <a:p>
            <a:pPr eaLnBrk="1" hangingPunct="1"/>
            <a:r>
              <a:rPr lang="en-US" b="1" i="1" dirty="0" smtClean="0">
                <a:latin typeface="Arial" pitchFamily="34" charset="0"/>
              </a:rPr>
              <a:t>Overview</a:t>
            </a:r>
            <a:endParaRPr lang="en-US" b="1" i="1" dirty="0"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p:txBody>
          <a:bodyPr/>
          <a:lstStyle/>
          <a:p>
            <a:pPr>
              <a:defRPr/>
            </a:pPr>
            <a:fld id="{5F7ED165-75C3-49DF-8F79-6209F31CEE85}" type="slidenum">
              <a:rPr lang="en-US" smtClean="0"/>
              <a:pPr>
                <a:defRPr/>
              </a:pPr>
              <a:t>8</a:t>
            </a:fld>
            <a:endParaRPr lang="en-US" dirty="0" smtClean="0"/>
          </a:p>
        </p:txBody>
      </p:sp>
      <p:sp>
        <p:nvSpPr>
          <p:cNvPr id="72707" name="Rectangle 2"/>
          <p:cNvSpPr>
            <a:spLocks noGrp="1" noRot="1" noChangeAspect="1" noChangeArrowheads="1" noTextEdit="1"/>
          </p:cNvSpPr>
          <p:nvPr>
            <p:ph type="sldImg"/>
          </p:nvPr>
        </p:nvSpPr>
        <p:spPr>
          <a:xfrm>
            <a:off x="381000" y="685800"/>
            <a:ext cx="6096000" cy="3429000"/>
          </a:xfrm>
          <a:ln/>
        </p:spPr>
      </p:sp>
      <p:sp>
        <p:nvSpPr>
          <p:cNvPr id="72708" name="Rectangle 3"/>
          <p:cNvSpPr>
            <a:spLocks noGrp="1" noChangeArrowheads="1"/>
          </p:cNvSpPr>
          <p:nvPr>
            <p:ph type="body" idx="1"/>
          </p:nvPr>
        </p:nvSpPr>
        <p:spPr>
          <a:noFill/>
          <a:ln/>
        </p:spPr>
        <p:txBody>
          <a:bodyPr/>
          <a:lstStyle/>
          <a:p>
            <a:pPr eaLnBrk="1" hangingPunct="1"/>
            <a:r>
              <a:rPr lang="en-US" b="1" i="1" dirty="0" smtClean="0">
                <a:latin typeface="Arial" pitchFamily="34" charset="0"/>
              </a:rPr>
              <a:t>Overview</a:t>
            </a:r>
            <a:endParaRPr lang="en-US" b="1" i="1" dirty="0"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p:txBody>
          <a:bodyPr/>
          <a:lstStyle/>
          <a:p>
            <a:pPr>
              <a:defRPr/>
            </a:pPr>
            <a:fld id="{930C84EF-2D4D-408D-8623-6A9F88F96245}" type="slidenum">
              <a:rPr lang="en-US" smtClean="0"/>
              <a:pPr>
                <a:defRPr/>
              </a:pPr>
              <a:t>9</a:t>
            </a:fld>
            <a:endParaRPr lang="en-US" dirty="0" smtClean="0"/>
          </a:p>
        </p:txBody>
      </p:sp>
      <p:sp>
        <p:nvSpPr>
          <p:cNvPr id="136195" name="Rectangle 2"/>
          <p:cNvSpPr>
            <a:spLocks noGrp="1" noRot="1" noChangeAspect="1" noChangeArrowheads="1" noTextEdit="1"/>
          </p:cNvSpPr>
          <p:nvPr>
            <p:ph type="sldImg"/>
          </p:nvPr>
        </p:nvSpPr>
        <p:spPr>
          <a:xfrm>
            <a:off x="381000" y="685800"/>
            <a:ext cx="6096000" cy="3429000"/>
          </a:xfrm>
          <a:ln/>
        </p:spPr>
      </p:sp>
      <p:sp>
        <p:nvSpPr>
          <p:cNvPr id="393219" name="Rectangle 3"/>
          <p:cNvSpPr>
            <a:spLocks noGrp="1" noChangeArrowheads="1"/>
          </p:cNvSpPr>
          <p:nvPr>
            <p:ph type="body" idx="1"/>
          </p:nvPr>
        </p:nvSpPr>
        <p:spPr/>
        <p:txBody>
          <a:bodyPr/>
          <a:lstStyle/>
          <a:p>
            <a:pPr eaLnBrk="1" hangingPunct="1">
              <a:defRPr/>
            </a:pPr>
            <a:r>
              <a:rPr lang="en-US" b="1" i="1" dirty="0" smtClean="0"/>
              <a:t>Conclusion</a:t>
            </a:r>
            <a:endParaRPr lang="en-US" b="1" i="1"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descr="blank-master.jpg"/>
          <p:cNvPicPr>
            <a:picLocks noChangeAspect="1"/>
          </p:cNvPicPr>
          <p:nvPr userDrawn="1"/>
        </p:nvPicPr>
        <p:blipFill>
          <a:blip r:embed="rId2" cstate="print"/>
          <a:stretch>
            <a:fillRect/>
          </a:stretch>
        </p:blipFill>
        <p:spPr>
          <a:xfrm>
            <a:off x="0" y="0"/>
            <a:ext cx="9163050" cy="5162550"/>
          </a:xfrm>
          <a:prstGeom prst="rect">
            <a:avLst/>
          </a:prstGeom>
        </p:spPr>
      </p:pic>
      <p:sp>
        <p:nvSpPr>
          <p:cNvPr id="2" name="Title 1"/>
          <p:cNvSpPr>
            <a:spLocks noGrp="1"/>
          </p:cNvSpPr>
          <p:nvPr>
            <p:ph type="ctrTitle"/>
          </p:nvPr>
        </p:nvSpPr>
        <p:spPr>
          <a:xfrm>
            <a:off x="685800" y="1597819"/>
            <a:ext cx="7772400" cy="1102519"/>
          </a:xfrm>
        </p:spPr>
        <p:txBody>
          <a:bodyPr/>
          <a:lstStyle>
            <a:lvl1pPr>
              <a:defRPr>
                <a:latin typeface="Candara"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latin typeface="Candara"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ndara"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chemeClr val="accent1"/>
              </a:buClr>
              <a:defRPr>
                <a:latin typeface="Candara" pitchFamily="34" charset="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1733" name="Rectangle 5"/>
          <p:cNvSpPr>
            <a:spLocks noGrp="1" noChangeArrowheads="1"/>
          </p:cNvSpPr>
          <p:nvPr>
            <p:ph type="title"/>
          </p:nvPr>
        </p:nvSpPr>
        <p:spPr bwMode="auto">
          <a:xfrm>
            <a:off x="838200" y="514350"/>
            <a:ext cx="7315200" cy="685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1734" name="Rectangle 6"/>
          <p:cNvSpPr>
            <a:spLocks noGrp="1" noChangeArrowheads="1"/>
          </p:cNvSpPr>
          <p:nvPr>
            <p:ph type="body" idx="1"/>
          </p:nvPr>
        </p:nvSpPr>
        <p:spPr bwMode="auto">
          <a:xfrm>
            <a:off x="684213" y="1428750"/>
            <a:ext cx="7315200" cy="2971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1750" name="Oval 22"/>
          <p:cNvSpPr>
            <a:spLocks noChangeArrowheads="1"/>
          </p:cNvSpPr>
          <p:nvPr/>
        </p:nvSpPr>
        <p:spPr bwMode="auto">
          <a:xfrm>
            <a:off x="8610600" y="4743450"/>
            <a:ext cx="457200" cy="342900"/>
          </a:xfrm>
          <a:prstGeom prst="ellipse">
            <a:avLst/>
          </a:prstGeom>
          <a:solidFill>
            <a:schemeClr val="bg1"/>
          </a:solidFill>
          <a:ln w="9525" algn="ctr">
            <a:noFill/>
            <a:round/>
            <a:headEnd/>
            <a:tailEnd/>
          </a:ln>
          <a:effectLst/>
        </p:spPr>
        <p:txBody>
          <a:bodyPr wrap="none" anchor="ctr"/>
          <a:lstStyle/>
          <a:p>
            <a:pPr algn="ctr">
              <a:defRPr/>
            </a:pPr>
            <a:endParaRPr lang="en-US" dirty="0">
              <a:latin typeface="Arial" charset="0"/>
              <a:cs typeface="+mn-cs"/>
            </a:endParaRPr>
          </a:p>
        </p:txBody>
      </p:sp>
      <p:pic>
        <p:nvPicPr>
          <p:cNvPr id="8" name="Picture 7" descr="hd-master.jpg"/>
          <p:cNvPicPr>
            <a:picLocks noChangeAspect="1"/>
          </p:cNvPicPr>
          <p:nvPr userDrawn="1"/>
        </p:nvPicPr>
        <p:blipFill>
          <a:blip r:embed="rId4" cstate="print"/>
          <a:stretch>
            <a:fillRect/>
          </a:stretch>
        </p:blipFill>
        <p:spPr>
          <a:xfrm>
            <a:off x="0" y="0"/>
            <a:ext cx="9129238" cy="5143500"/>
          </a:xfrm>
          <a:prstGeom prst="rect">
            <a:avLst/>
          </a:prstGeom>
        </p:spPr>
      </p:pic>
    </p:spTree>
  </p:cSld>
  <p:clrMap bg1="lt1" tx1="dk1" bg2="lt2" tx2="dk2" accent1="accent1" accent2="accent2" accent3="accent3" accent4="accent4" accent5="accent5" accent6="accent6" hlink="hlink" folHlink="folHlink"/>
  <p:sldLayoutIdLst>
    <p:sldLayoutId id="2147483650" r:id="rId1"/>
    <p:sldLayoutId id="2147483651" r:id="rId2"/>
  </p:sldLayoutIdLst>
  <p:timing>
    <p:tnLst>
      <p:par>
        <p:cTn id="1" dur="indefinite" restart="never" nodeType="tmRoot"/>
      </p:par>
    </p:tnLst>
  </p:timing>
  <p:txStyles>
    <p:titleStyle>
      <a:lvl1pPr algn="l" rtl="0" eaLnBrk="0" fontAlgn="base" hangingPunct="0">
        <a:spcBef>
          <a:spcPct val="0"/>
        </a:spcBef>
        <a:spcAft>
          <a:spcPct val="0"/>
        </a:spcAft>
        <a:defRPr sz="4000" b="1">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4000" b="1">
          <a:solidFill>
            <a:schemeClr val="tx2"/>
          </a:solidFill>
          <a:effectLst>
            <a:outerShdw blurRad="38100" dist="38100" dir="2700000" algn="tl">
              <a:srgbClr val="C0C0C0"/>
            </a:outerShdw>
          </a:effectLst>
          <a:latin typeface="Trebuchet MS" pitchFamily="34" charset="0"/>
        </a:defRPr>
      </a:lvl2pPr>
      <a:lvl3pPr algn="l" rtl="0" eaLnBrk="0" fontAlgn="base" hangingPunct="0">
        <a:spcBef>
          <a:spcPct val="0"/>
        </a:spcBef>
        <a:spcAft>
          <a:spcPct val="0"/>
        </a:spcAft>
        <a:defRPr sz="4000" b="1">
          <a:solidFill>
            <a:schemeClr val="tx2"/>
          </a:solidFill>
          <a:effectLst>
            <a:outerShdw blurRad="38100" dist="38100" dir="2700000" algn="tl">
              <a:srgbClr val="C0C0C0"/>
            </a:outerShdw>
          </a:effectLst>
          <a:latin typeface="Trebuchet MS" pitchFamily="34" charset="0"/>
        </a:defRPr>
      </a:lvl3pPr>
      <a:lvl4pPr algn="l" rtl="0" eaLnBrk="0" fontAlgn="base" hangingPunct="0">
        <a:spcBef>
          <a:spcPct val="0"/>
        </a:spcBef>
        <a:spcAft>
          <a:spcPct val="0"/>
        </a:spcAft>
        <a:defRPr sz="4000" b="1">
          <a:solidFill>
            <a:schemeClr val="tx2"/>
          </a:solidFill>
          <a:effectLst>
            <a:outerShdw blurRad="38100" dist="38100" dir="2700000" algn="tl">
              <a:srgbClr val="C0C0C0"/>
            </a:outerShdw>
          </a:effectLst>
          <a:latin typeface="Trebuchet MS" pitchFamily="34" charset="0"/>
        </a:defRPr>
      </a:lvl4pPr>
      <a:lvl5pPr algn="l" rtl="0" eaLnBrk="0" fontAlgn="base" hangingPunct="0">
        <a:spcBef>
          <a:spcPct val="0"/>
        </a:spcBef>
        <a:spcAft>
          <a:spcPct val="0"/>
        </a:spcAft>
        <a:defRPr sz="4000" b="1">
          <a:solidFill>
            <a:schemeClr val="tx2"/>
          </a:solidFill>
          <a:effectLst>
            <a:outerShdw blurRad="38100" dist="38100" dir="2700000" algn="tl">
              <a:srgbClr val="C0C0C0"/>
            </a:outerShdw>
          </a:effectLst>
          <a:latin typeface="Trebuchet MS" pitchFamily="34" charset="0"/>
        </a:defRPr>
      </a:lvl5pPr>
      <a:lvl6pPr marL="457200" algn="l" rtl="0" fontAlgn="base">
        <a:spcBef>
          <a:spcPct val="0"/>
        </a:spcBef>
        <a:spcAft>
          <a:spcPct val="0"/>
        </a:spcAft>
        <a:defRPr sz="4000" b="1">
          <a:solidFill>
            <a:schemeClr val="tx2"/>
          </a:solidFill>
          <a:effectLst>
            <a:outerShdw blurRad="38100" dist="38100" dir="2700000" algn="tl">
              <a:srgbClr val="C0C0C0"/>
            </a:outerShdw>
          </a:effectLst>
          <a:latin typeface="Trebuchet MS" pitchFamily="34" charset="0"/>
        </a:defRPr>
      </a:lvl6pPr>
      <a:lvl7pPr marL="914400" algn="l" rtl="0" fontAlgn="base">
        <a:spcBef>
          <a:spcPct val="0"/>
        </a:spcBef>
        <a:spcAft>
          <a:spcPct val="0"/>
        </a:spcAft>
        <a:defRPr sz="4000" b="1">
          <a:solidFill>
            <a:schemeClr val="tx2"/>
          </a:solidFill>
          <a:effectLst>
            <a:outerShdw blurRad="38100" dist="38100" dir="2700000" algn="tl">
              <a:srgbClr val="C0C0C0"/>
            </a:outerShdw>
          </a:effectLst>
          <a:latin typeface="Trebuchet MS" pitchFamily="34" charset="0"/>
        </a:defRPr>
      </a:lvl7pPr>
      <a:lvl8pPr marL="1371600" algn="l" rtl="0" fontAlgn="base">
        <a:spcBef>
          <a:spcPct val="0"/>
        </a:spcBef>
        <a:spcAft>
          <a:spcPct val="0"/>
        </a:spcAft>
        <a:defRPr sz="4000" b="1">
          <a:solidFill>
            <a:schemeClr val="tx2"/>
          </a:solidFill>
          <a:effectLst>
            <a:outerShdw blurRad="38100" dist="38100" dir="2700000" algn="tl">
              <a:srgbClr val="C0C0C0"/>
            </a:outerShdw>
          </a:effectLst>
          <a:latin typeface="Trebuchet MS" pitchFamily="34" charset="0"/>
        </a:defRPr>
      </a:lvl8pPr>
      <a:lvl9pPr marL="1828800" algn="l" rtl="0" fontAlgn="base">
        <a:spcBef>
          <a:spcPct val="0"/>
        </a:spcBef>
        <a:spcAft>
          <a:spcPct val="0"/>
        </a:spcAft>
        <a:defRPr sz="4000" b="1">
          <a:solidFill>
            <a:schemeClr val="tx2"/>
          </a:solidFill>
          <a:effectLst>
            <a:outerShdw blurRad="38100" dist="38100" dir="2700000" algn="tl">
              <a:srgbClr val="C0C0C0"/>
            </a:outerShdw>
          </a:effectLst>
          <a:latin typeface="Trebuchet MS" pitchFamily="34" charset="0"/>
        </a:defRPr>
      </a:lvl9pPr>
    </p:titleStyle>
    <p:bodyStyle>
      <a:lvl1pPr marL="342900" indent="-342900" algn="l" rtl="0" eaLnBrk="0" fontAlgn="base" hangingPunct="0">
        <a:spcBef>
          <a:spcPct val="20000"/>
        </a:spcBef>
        <a:spcAft>
          <a:spcPct val="0"/>
        </a:spcAft>
        <a:buClr>
          <a:srgbClr val="606FAE"/>
        </a:buClr>
        <a:buChar char="•"/>
        <a:defRPr sz="3200" b="1">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hlink"/>
        </a:buClr>
        <a:buFont typeface="Wingdings" pitchFamily="2" charset="2"/>
        <a:buChar char="§"/>
        <a:defRPr sz="2800">
          <a:solidFill>
            <a:schemeClr val="tx1"/>
          </a:solidFill>
          <a:effectLst>
            <a:outerShdw blurRad="38100" dist="38100" dir="2700000" algn="tl">
              <a:srgbClr val="C0C0C0"/>
            </a:outerShdw>
          </a:effectLst>
          <a:latin typeface="Stone Sans ITC TT" pitchFamily="2" charset="0"/>
        </a:defRPr>
      </a:lvl2pPr>
      <a:lvl3pPr marL="1143000" indent="-228600" algn="l" rtl="0" eaLnBrk="0" fontAlgn="base" hangingPunct="0">
        <a:spcBef>
          <a:spcPct val="20000"/>
        </a:spcBef>
        <a:spcAft>
          <a:spcPct val="0"/>
        </a:spcAft>
        <a:buChar char="•"/>
        <a:defRPr sz="2400" b="1">
          <a:solidFill>
            <a:schemeClr val="tx1"/>
          </a:solidFill>
          <a:effectLst>
            <a:outerShdw blurRad="38100" dist="38100" dir="2700000" algn="tl">
              <a:srgbClr val="C0C0C0"/>
            </a:outerShdw>
          </a:effectLst>
          <a:latin typeface="Stone Sans ITC TT" pitchFamily="2" charset="0"/>
        </a:defRPr>
      </a:lvl3pPr>
      <a:lvl4pPr marL="1600200" indent="-228600" algn="l" rtl="0" eaLnBrk="0" fontAlgn="base" hangingPunct="0">
        <a:spcBef>
          <a:spcPct val="20000"/>
        </a:spcBef>
        <a:spcAft>
          <a:spcPct val="0"/>
        </a:spcAft>
        <a:buChar char="–"/>
        <a:defRPr sz="2000" b="1">
          <a:solidFill>
            <a:schemeClr val="tx1"/>
          </a:solidFill>
          <a:effectLst>
            <a:outerShdw blurRad="38100" dist="38100" dir="2700000" algn="tl">
              <a:srgbClr val="C0C0C0"/>
            </a:outerShdw>
          </a:effectLst>
          <a:latin typeface="Stone Sans ITC TT" pitchFamily="2" charset="0"/>
        </a:defRPr>
      </a:lvl4pPr>
      <a:lvl5pPr marL="2057400" indent="-228600" algn="l" rtl="0" eaLnBrk="0" fontAlgn="base" hangingPunct="0">
        <a:spcBef>
          <a:spcPct val="20000"/>
        </a:spcBef>
        <a:spcAft>
          <a:spcPct val="0"/>
        </a:spcAft>
        <a:buChar char="»"/>
        <a:defRPr sz="2000" b="1">
          <a:solidFill>
            <a:schemeClr val="tx1"/>
          </a:solidFill>
          <a:effectLst>
            <a:outerShdw blurRad="38100" dist="38100" dir="2700000" algn="tl">
              <a:srgbClr val="C0C0C0"/>
            </a:outerShdw>
          </a:effectLst>
          <a:latin typeface="Stone Sans ITC TT" pitchFamily="2" charset="0"/>
        </a:defRPr>
      </a:lvl5pPr>
      <a:lvl6pPr marL="2514600" indent="-228600" algn="l" rtl="0" fontAlgn="base">
        <a:spcBef>
          <a:spcPct val="20000"/>
        </a:spcBef>
        <a:spcAft>
          <a:spcPct val="0"/>
        </a:spcAft>
        <a:buChar char="»"/>
        <a:defRPr sz="2000" b="1">
          <a:solidFill>
            <a:schemeClr val="tx1"/>
          </a:solidFill>
          <a:effectLst>
            <a:outerShdw blurRad="38100" dist="38100" dir="2700000" algn="tl">
              <a:srgbClr val="C0C0C0"/>
            </a:outerShdw>
          </a:effectLst>
          <a:latin typeface="Stone Sans ITC TT" pitchFamily="2" charset="0"/>
        </a:defRPr>
      </a:lvl6pPr>
      <a:lvl7pPr marL="2971800" indent="-228600" algn="l" rtl="0" fontAlgn="base">
        <a:spcBef>
          <a:spcPct val="20000"/>
        </a:spcBef>
        <a:spcAft>
          <a:spcPct val="0"/>
        </a:spcAft>
        <a:buChar char="»"/>
        <a:defRPr sz="2000" b="1">
          <a:solidFill>
            <a:schemeClr val="tx1"/>
          </a:solidFill>
          <a:effectLst>
            <a:outerShdw blurRad="38100" dist="38100" dir="2700000" algn="tl">
              <a:srgbClr val="C0C0C0"/>
            </a:outerShdw>
          </a:effectLst>
          <a:latin typeface="Stone Sans ITC TT" pitchFamily="2" charset="0"/>
        </a:defRPr>
      </a:lvl7pPr>
      <a:lvl8pPr marL="3429000" indent="-228600" algn="l" rtl="0" fontAlgn="base">
        <a:spcBef>
          <a:spcPct val="20000"/>
        </a:spcBef>
        <a:spcAft>
          <a:spcPct val="0"/>
        </a:spcAft>
        <a:buChar char="»"/>
        <a:defRPr sz="2000" b="1">
          <a:solidFill>
            <a:schemeClr val="tx1"/>
          </a:solidFill>
          <a:effectLst>
            <a:outerShdw blurRad="38100" dist="38100" dir="2700000" algn="tl">
              <a:srgbClr val="C0C0C0"/>
            </a:outerShdw>
          </a:effectLst>
          <a:latin typeface="Stone Sans ITC TT" pitchFamily="2" charset="0"/>
        </a:defRPr>
      </a:lvl8pPr>
      <a:lvl9pPr marL="3886200" indent="-228600" algn="l" rtl="0" fontAlgn="base">
        <a:spcBef>
          <a:spcPct val="20000"/>
        </a:spcBef>
        <a:spcAft>
          <a:spcPct val="0"/>
        </a:spcAft>
        <a:buChar char="»"/>
        <a:defRPr sz="2000" b="1">
          <a:solidFill>
            <a:schemeClr val="tx1"/>
          </a:solidFill>
          <a:effectLst>
            <a:outerShdw blurRad="38100" dist="38100" dir="2700000" algn="tl">
              <a:srgbClr val="C0C0C0"/>
            </a:outerShdw>
          </a:effectLst>
          <a:latin typeface="Stone Sans ITC TT" pitchFamily="2"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ectangle 4"/>
          <p:cNvSpPr txBox="1">
            <a:spLocks noChangeArrowheads="1"/>
          </p:cNvSpPr>
          <p:nvPr/>
        </p:nvSpPr>
        <p:spPr bwMode="auto">
          <a:xfrm>
            <a:off x="1371600" y="3638550"/>
            <a:ext cx="64008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80000"/>
              </a:lnSpc>
              <a:spcBef>
                <a:spcPct val="20000"/>
              </a:spcBef>
              <a:spcAft>
                <a:spcPct val="0"/>
              </a:spcAft>
              <a:buClr>
                <a:srgbClr val="606FAE"/>
              </a:buClr>
              <a:buSzTx/>
              <a:tabLst/>
              <a:defRPr/>
            </a:pPr>
            <a:r>
              <a:rPr kumimoji="0" lang="en-US" sz="2800" b="1" i="0" u="none" strike="noStrike" kern="0" cap="none" spc="0" normalizeH="0" baseline="0" noProof="0" dirty="0" smtClean="0">
                <a:ln>
                  <a:noFill/>
                </a:ln>
                <a:solidFill>
                  <a:schemeClr val="tx1"/>
                </a:solidFill>
                <a:effectLst>
                  <a:outerShdw blurRad="38100" dist="38100" dir="2700000" algn="tl">
                    <a:srgbClr val="C0C0C0"/>
                  </a:outerShdw>
                </a:effectLst>
                <a:uLnTx/>
                <a:uFillTx/>
                <a:latin typeface="Candara" pitchFamily="34" charset="0"/>
                <a:ea typeface="+mn-ea"/>
                <a:cs typeface="+mn-cs"/>
              </a:rPr>
              <a:t>Stone Librande</a:t>
            </a:r>
          </a:p>
          <a:p>
            <a:pPr marL="342900" marR="0" lvl="0" indent="-342900" algn="ctr" defTabSz="914400" rtl="0" eaLnBrk="1" fontAlgn="base" latinLnBrk="0" hangingPunct="1">
              <a:lnSpc>
                <a:spcPct val="80000"/>
              </a:lnSpc>
              <a:spcBef>
                <a:spcPct val="20000"/>
              </a:spcBef>
              <a:spcAft>
                <a:spcPct val="0"/>
              </a:spcAft>
              <a:buClr>
                <a:srgbClr val="606FAE"/>
              </a:buClr>
              <a:buSzTx/>
              <a:tabLst/>
              <a:defRPr/>
            </a:pPr>
            <a:r>
              <a:rPr kumimoji="0" lang="en-US" sz="1800" b="0" i="0" u="none" strike="noStrike" kern="0" cap="none" spc="0" normalizeH="0" baseline="0" noProof="0" dirty="0" smtClean="0">
                <a:ln>
                  <a:noFill/>
                </a:ln>
                <a:solidFill>
                  <a:schemeClr val="tx1"/>
                </a:solidFill>
                <a:effectLst>
                  <a:outerShdw blurRad="38100" dist="38100" dir="2700000" algn="tl">
                    <a:srgbClr val="C0C0C0"/>
                  </a:outerShdw>
                </a:effectLst>
                <a:uLnTx/>
                <a:uFillTx/>
                <a:latin typeface="Candara" pitchFamily="34" charset="0"/>
                <a:ea typeface="+mn-ea"/>
                <a:cs typeface="+mn-cs"/>
              </a:rPr>
              <a:t>Creative Director, EA/Maxis</a:t>
            </a:r>
          </a:p>
        </p:txBody>
      </p:sp>
      <p:pic>
        <p:nvPicPr>
          <p:cNvPr id="9" name="Picture 8" descr="title.jpg"/>
          <p:cNvPicPr>
            <a:picLocks noChangeAspect="1"/>
          </p:cNvPicPr>
          <p:nvPr/>
        </p:nvPicPr>
        <p:blipFill>
          <a:blip r:embed="rId3" cstate="print"/>
          <a:stretch>
            <a:fillRect/>
          </a:stretch>
        </p:blipFill>
        <p:spPr>
          <a:xfrm>
            <a:off x="1671637" y="1352550"/>
            <a:ext cx="5800725" cy="857250"/>
          </a:xfrm>
          <a:prstGeom prst="rect">
            <a:avLst/>
          </a:prstGeom>
        </p:spPr>
      </p:pic>
      <p:pic>
        <p:nvPicPr>
          <p:cNvPr id="10" name="Picture 9" descr="meeple-blue.jpg"/>
          <p:cNvPicPr>
            <a:picLocks noChangeAspect="1"/>
          </p:cNvPicPr>
          <p:nvPr/>
        </p:nvPicPr>
        <p:blipFill>
          <a:blip r:embed="rId4" cstate="print"/>
          <a:stretch>
            <a:fillRect/>
          </a:stretch>
        </p:blipFill>
        <p:spPr>
          <a:xfrm rot="753571">
            <a:off x="7924800" y="438150"/>
            <a:ext cx="619125" cy="619125"/>
          </a:xfrm>
          <a:prstGeom prst="rect">
            <a:avLst/>
          </a:prstGeom>
        </p:spPr>
      </p:pic>
      <p:pic>
        <p:nvPicPr>
          <p:cNvPr id="11" name="Picture 10" descr="meeple-red.jpg"/>
          <p:cNvPicPr>
            <a:picLocks noChangeAspect="1"/>
          </p:cNvPicPr>
          <p:nvPr/>
        </p:nvPicPr>
        <p:blipFill>
          <a:blip r:embed="rId5" cstate="print"/>
          <a:stretch>
            <a:fillRect/>
          </a:stretch>
        </p:blipFill>
        <p:spPr>
          <a:xfrm rot="20514291">
            <a:off x="990600" y="3333750"/>
            <a:ext cx="619125" cy="619125"/>
          </a:xfrm>
          <a:prstGeom prst="rect">
            <a:avLst/>
          </a:prstGeom>
        </p:spPr>
      </p:pic>
      <p:pic>
        <p:nvPicPr>
          <p:cNvPr id="12" name="Picture 11" descr="soccerball.jpg"/>
          <p:cNvPicPr>
            <a:picLocks noChangeAspect="1"/>
          </p:cNvPicPr>
          <p:nvPr/>
        </p:nvPicPr>
        <p:blipFill>
          <a:blip r:embed="rId6" cstate="print"/>
          <a:stretch>
            <a:fillRect/>
          </a:stretch>
        </p:blipFill>
        <p:spPr>
          <a:xfrm>
            <a:off x="7391400" y="3028950"/>
            <a:ext cx="666750" cy="66675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13" name="Rectangle 2"/>
          <p:cNvSpPr>
            <a:spLocks noGrp="1" noChangeArrowheads="1"/>
          </p:cNvSpPr>
          <p:nvPr>
            <p:ph type="title"/>
          </p:nvPr>
        </p:nvSpPr>
        <p:spPr>
          <a:xfrm>
            <a:off x="3314700" y="1219200"/>
            <a:ext cx="2514600" cy="514350"/>
          </a:xfrm>
        </p:spPr>
        <p:txBody>
          <a:bodyPr anchor="t"/>
          <a:lstStyle/>
          <a:p>
            <a:pPr eaLnBrk="1" hangingPunct="1">
              <a:defRPr/>
            </a:pPr>
            <a:r>
              <a:rPr lang="en-US" b="0" i="1" dirty="0" smtClean="0"/>
              <a:t>Thank you!</a:t>
            </a:r>
          </a:p>
        </p:txBody>
      </p:sp>
      <p:sp>
        <p:nvSpPr>
          <p:cNvPr id="14" name="Rectangle 3"/>
          <p:cNvSpPr txBox="1">
            <a:spLocks noChangeArrowheads="1"/>
          </p:cNvSpPr>
          <p:nvPr/>
        </p:nvSpPr>
        <p:spPr bwMode="auto">
          <a:xfrm>
            <a:off x="1219200" y="2247900"/>
            <a:ext cx="6477000" cy="1543050"/>
          </a:xfrm>
          <a:prstGeom prst="rect">
            <a:avLst/>
          </a:prstGeom>
          <a:noFill/>
          <a:ln w="9525">
            <a:noFill/>
            <a:miter lim="800000"/>
            <a:headEnd/>
            <a:tailEnd/>
          </a:ln>
          <a:effectLst/>
        </p:spPr>
        <p:txBody>
          <a:bodyPr/>
          <a:lstStyle/>
          <a:p>
            <a:pPr marL="342900" indent="-342900" algn="ctr">
              <a:spcBef>
                <a:spcPts val="3000"/>
              </a:spcBef>
              <a:buClr>
                <a:srgbClr val="606FAE"/>
              </a:buClr>
              <a:defRPr/>
            </a:pPr>
            <a:r>
              <a:rPr lang="en-US" sz="2800" kern="0" dirty="0">
                <a:effectLst>
                  <a:outerShdw blurRad="38100" dist="38100" dir="2700000" algn="tl">
                    <a:srgbClr val="C0C0C0"/>
                  </a:outerShdw>
                </a:effectLst>
                <a:latin typeface="+mn-lt"/>
                <a:cs typeface="+mn-cs"/>
              </a:rPr>
              <a:t>Slides will be available at:</a:t>
            </a:r>
          </a:p>
          <a:p>
            <a:pPr marL="342900" indent="-342900" algn="ctr">
              <a:spcBef>
                <a:spcPts val="3000"/>
              </a:spcBef>
              <a:buClr>
                <a:srgbClr val="606FAE"/>
              </a:buClr>
              <a:defRPr/>
            </a:pPr>
            <a:r>
              <a:rPr lang="en-US" sz="2800" kern="0" dirty="0">
                <a:effectLst>
                  <a:outerShdw blurRad="38100" dist="38100" dir="2700000" algn="tl">
                    <a:srgbClr val="C0C0C0"/>
                  </a:outerShdw>
                </a:effectLst>
                <a:latin typeface="+mn-lt"/>
                <a:cs typeface="+mn-cs"/>
              </a:rPr>
              <a:t>www.stonetronix.com</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0691" name="Rectangle 3"/>
          <p:cNvSpPr>
            <a:spLocks noGrp="1" noChangeArrowheads="1"/>
          </p:cNvSpPr>
          <p:nvPr>
            <p:ph type="body" idx="1"/>
          </p:nvPr>
        </p:nvSpPr>
        <p:spPr>
          <a:xfrm>
            <a:off x="838200" y="1276350"/>
            <a:ext cx="8001000" cy="3048000"/>
          </a:xfrm>
        </p:spPr>
        <p:txBody>
          <a:bodyPr/>
          <a:lstStyle/>
          <a:p>
            <a:pPr eaLnBrk="1" hangingPunct="1">
              <a:spcBef>
                <a:spcPts val="3600"/>
              </a:spcBef>
              <a:defRPr/>
            </a:pPr>
            <a:r>
              <a:rPr lang="en-US" sz="2400" b="0" dirty="0" smtClean="0"/>
              <a:t>Each one of you is the manager of an indoor soccer team of 3 meeples.</a:t>
            </a:r>
          </a:p>
          <a:p>
            <a:pPr eaLnBrk="1" hangingPunct="1">
              <a:spcBef>
                <a:spcPts val="3600"/>
              </a:spcBef>
              <a:defRPr/>
            </a:pPr>
            <a:r>
              <a:rPr lang="en-US" sz="2400" b="0" dirty="0" smtClean="0"/>
              <a:t>We’ll start out by playing a simple version of the game.</a:t>
            </a:r>
          </a:p>
          <a:p>
            <a:pPr eaLnBrk="1" hangingPunct="1">
              <a:spcBef>
                <a:spcPts val="3600"/>
              </a:spcBef>
              <a:defRPr/>
            </a:pPr>
            <a:r>
              <a:rPr lang="en-US" sz="2400" b="0" dirty="0" smtClean="0"/>
              <a:t>After the warm-up games we’ll add “Super Star” players.</a:t>
            </a:r>
          </a:p>
        </p:txBody>
      </p:sp>
      <p:sp>
        <p:nvSpPr>
          <p:cNvPr id="4" name="Rectangle 2"/>
          <p:cNvSpPr txBox="1">
            <a:spLocks noChangeArrowheads="1"/>
          </p:cNvSpPr>
          <p:nvPr/>
        </p:nvSpPr>
        <p:spPr bwMode="auto">
          <a:xfrm>
            <a:off x="838200" y="209550"/>
            <a:ext cx="7315200" cy="514350"/>
          </a:xfrm>
          <a:prstGeom prst="rect">
            <a:avLst/>
          </a:prstGeom>
          <a:noFill/>
          <a:ln w="9525">
            <a:noFill/>
            <a:miter lim="800000"/>
            <a:headEnd/>
            <a:tailEnd/>
          </a:ln>
          <a:effectLst/>
        </p:spPr>
        <p:txBody>
          <a:bodyPr/>
          <a:lstStyle/>
          <a:p>
            <a:pPr>
              <a:defRPr/>
            </a:pPr>
            <a:r>
              <a:rPr lang="en-US" sz="4000" b="1" kern="0" dirty="0" smtClean="0">
                <a:solidFill>
                  <a:schemeClr val="tx2"/>
                </a:solidFill>
                <a:effectLst>
                  <a:outerShdw blurRad="38100" dist="38100" dir="2700000" algn="tl">
                    <a:srgbClr val="C0C0C0"/>
                  </a:outerShdw>
                </a:effectLst>
                <a:latin typeface="Candara" pitchFamily="34" charset="0"/>
                <a:ea typeface="+mj-ea"/>
                <a:cs typeface="+mj-cs"/>
              </a:rPr>
              <a:t>Overview</a:t>
            </a:r>
            <a:endParaRPr lang="en-US" sz="4000" b="1" kern="0" dirty="0">
              <a:solidFill>
                <a:schemeClr val="tx2"/>
              </a:solidFill>
              <a:effectLst>
                <a:outerShdw blurRad="38100" dist="38100" dir="2700000" algn="tl">
                  <a:srgbClr val="C0C0C0"/>
                </a:outerShdw>
              </a:effectLst>
              <a:latin typeface="Candara" pitchFamily="34" charset="0"/>
              <a:ea typeface="+mj-ea"/>
              <a:cs typeface="+mj-cs"/>
            </a:endParaRPr>
          </a:p>
        </p:txBody>
      </p:sp>
      <p:pic>
        <p:nvPicPr>
          <p:cNvPr id="5" name="Picture 4" descr="soccerball.jpg"/>
          <p:cNvPicPr>
            <a:picLocks noChangeAspect="1"/>
          </p:cNvPicPr>
          <p:nvPr/>
        </p:nvPicPr>
        <p:blipFill>
          <a:blip r:embed="rId3" cstate="print"/>
          <a:stretch>
            <a:fillRect/>
          </a:stretch>
        </p:blipFill>
        <p:spPr>
          <a:xfrm>
            <a:off x="8001000" y="361950"/>
            <a:ext cx="666750" cy="666750"/>
          </a:xfrm>
          <a:prstGeom prst="rect">
            <a:avLst/>
          </a:prstGeo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0691">
                                            <p:txEl>
                                              <p:pRg st="0" end="0"/>
                                            </p:txEl>
                                          </p:spTgt>
                                        </p:tgtEl>
                                        <p:attrNameLst>
                                          <p:attrName>style.visibility</p:attrName>
                                        </p:attrNameLst>
                                      </p:cBhvr>
                                      <p:to>
                                        <p:strVal val="visible"/>
                                      </p:to>
                                    </p:set>
                                    <p:animEffect transition="in" filter="fade">
                                      <p:cBhvr>
                                        <p:cTn id="7" dur="500"/>
                                        <p:tgtEl>
                                          <p:spTgt spid="3706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0691">
                                            <p:txEl>
                                              <p:pRg st="1" end="1"/>
                                            </p:txEl>
                                          </p:spTgt>
                                        </p:tgtEl>
                                        <p:attrNameLst>
                                          <p:attrName>style.visibility</p:attrName>
                                        </p:attrNameLst>
                                      </p:cBhvr>
                                      <p:to>
                                        <p:strVal val="visible"/>
                                      </p:to>
                                    </p:set>
                                    <p:animEffect transition="in" filter="fade">
                                      <p:cBhvr>
                                        <p:cTn id="12" dur="500"/>
                                        <p:tgtEl>
                                          <p:spTgt spid="3706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0691">
                                            <p:txEl>
                                              <p:pRg st="2" end="2"/>
                                            </p:txEl>
                                          </p:spTgt>
                                        </p:tgtEl>
                                        <p:attrNameLst>
                                          <p:attrName>style.visibility</p:attrName>
                                        </p:attrNameLst>
                                      </p:cBhvr>
                                      <p:to>
                                        <p:strVal val="visible"/>
                                      </p:to>
                                    </p:set>
                                    <p:animEffect transition="in" filter="fade">
                                      <p:cBhvr>
                                        <p:cTn id="17" dur="500"/>
                                        <p:tgtEl>
                                          <p:spTgt spid="3706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1"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0691" name="Rectangle 3"/>
          <p:cNvSpPr>
            <a:spLocks noGrp="1" noChangeArrowheads="1"/>
          </p:cNvSpPr>
          <p:nvPr>
            <p:ph type="body" idx="1"/>
          </p:nvPr>
        </p:nvSpPr>
        <p:spPr>
          <a:xfrm>
            <a:off x="838200" y="971550"/>
            <a:ext cx="8001000" cy="2819400"/>
          </a:xfrm>
        </p:spPr>
        <p:txBody>
          <a:bodyPr/>
          <a:lstStyle/>
          <a:p>
            <a:pPr eaLnBrk="1" hangingPunct="1">
              <a:spcBef>
                <a:spcPts val="3600"/>
              </a:spcBef>
              <a:defRPr/>
            </a:pPr>
            <a:r>
              <a:rPr lang="en-US" sz="2400" b="0" dirty="0" smtClean="0"/>
              <a:t>Come up to the front and get 3 meeples and a rules sheet.</a:t>
            </a:r>
          </a:p>
          <a:p>
            <a:pPr eaLnBrk="1" hangingPunct="1">
              <a:spcBef>
                <a:spcPts val="3600"/>
              </a:spcBef>
              <a:defRPr/>
            </a:pPr>
            <a:r>
              <a:rPr lang="en-US" sz="2400" b="0" dirty="0" smtClean="0"/>
              <a:t>Play a few 1 vs. 1 matches until you feel comfortable with the basic rules.</a:t>
            </a:r>
          </a:p>
          <a:p>
            <a:pPr eaLnBrk="1" hangingPunct="1">
              <a:spcBef>
                <a:spcPts val="3600"/>
              </a:spcBef>
              <a:defRPr/>
            </a:pPr>
            <a:r>
              <a:rPr lang="en-US" sz="2400" b="0" dirty="0" smtClean="0"/>
              <a:t>While playing, think of rules that you would like to add or modify to make the game more interesting.</a:t>
            </a:r>
          </a:p>
        </p:txBody>
      </p:sp>
      <p:sp>
        <p:nvSpPr>
          <p:cNvPr id="4" name="Rectangle 2"/>
          <p:cNvSpPr txBox="1">
            <a:spLocks noChangeArrowheads="1"/>
          </p:cNvSpPr>
          <p:nvPr/>
        </p:nvSpPr>
        <p:spPr bwMode="auto">
          <a:xfrm>
            <a:off x="838200" y="209550"/>
            <a:ext cx="7315200" cy="514350"/>
          </a:xfrm>
          <a:prstGeom prst="rect">
            <a:avLst/>
          </a:prstGeom>
          <a:noFill/>
          <a:ln w="9525">
            <a:noFill/>
            <a:miter lim="800000"/>
            <a:headEnd/>
            <a:tailEnd/>
          </a:ln>
          <a:effectLst/>
        </p:spPr>
        <p:txBody>
          <a:bodyPr/>
          <a:lstStyle/>
          <a:p>
            <a:pPr>
              <a:defRPr/>
            </a:pPr>
            <a:r>
              <a:rPr lang="en-US" sz="4000" b="1" kern="0" dirty="0" smtClean="0">
                <a:solidFill>
                  <a:schemeClr val="tx2"/>
                </a:solidFill>
                <a:effectLst>
                  <a:outerShdw blurRad="38100" dist="38100" dir="2700000" algn="tl">
                    <a:srgbClr val="C0C0C0"/>
                  </a:outerShdw>
                </a:effectLst>
                <a:latin typeface="Candara" pitchFamily="34" charset="0"/>
                <a:ea typeface="+mj-ea"/>
                <a:cs typeface="+mj-cs"/>
              </a:rPr>
              <a:t>Quick Start</a:t>
            </a:r>
            <a:endParaRPr lang="en-US" sz="4000" b="1" kern="0" dirty="0">
              <a:solidFill>
                <a:schemeClr val="tx2"/>
              </a:solidFill>
              <a:effectLst>
                <a:outerShdw blurRad="38100" dist="38100" dir="2700000" algn="tl">
                  <a:srgbClr val="C0C0C0"/>
                </a:outerShdw>
              </a:effectLst>
              <a:latin typeface="Candara" pitchFamily="34" charset="0"/>
              <a:ea typeface="+mj-ea"/>
              <a:cs typeface="+mj-cs"/>
            </a:endParaRPr>
          </a:p>
        </p:txBody>
      </p:sp>
      <p:pic>
        <p:nvPicPr>
          <p:cNvPr id="5" name="Picture 4" descr="meeple-red.jpg"/>
          <p:cNvPicPr>
            <a:picLocks noChangeAspect="1"/>
          </p:cNvPicPr>
          <p:nvPr/>
        </p:nvPicPr>
        <p:blipFill>
          <a:blip r:embed="rId3" cstate="print"/>
          <a:stretch>
            <a:fillRect/>
          </a:stretch>
        </p:blipFill>
        <p:spPr>
          <a:xfrm rot="20514291">
            <a:off x="538040" y="3871788"/>
            <a:ext cx="619125" cy="619125"/>
          </a:xfrm>
          <a:prstGeom prst="rect">
            <a:avLst/>
          </a:prstGeo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0691">
                                            <p:txEl>
                                              <p:pRg st="0" end="0"/>
                                            </p:txEl>
                                          </p:spTgt>
                                        </p:tgtEl>
                                        <p:attrNameLst>
                                          <p:attrName>style.visibility</p:attrName>
                                        </p:attrNameLst>
                                      </p:cBhvr>
                                      <p:to>
                                        <p:strVal val="visible"/>
                                      </p:to>
                                    </p:set>
                                    <p:animEffect transition="in" filter="fade">
                                      <p:cBhvr>
                                        <p:cTn id="7" dur="500"/>
                                        <p:tgtEl>
                                          <p:spTgt spid="3706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0691">
                                            <p:txEl>
                                              <p:pRg st="1" end="1"/>
                                            </p:txEl>
                                          </p:spTgt>
                                        </p:tgtEl>
                                        <p:attrNameLst>
                                          <p:attrName>style.visibility</p:attrName>
                                        </p:attrNameLst>
                                      </p:cBhvr>
                                      <p:to>
                                        <p:strVal val="visible"/>
                                      </p:to>
                                    </p:set>
                                    <p:animEffect transition="in" filter="fade">
                                      <p:cBhvr>
                                        <p:cTn id="12" dur="500"/>
                                        <p:tgtEl>
                                          <p:spTgt spid="3706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0691">
                                            <p:txEl>
                                              <p:pRg st="2" end="2"/>
                                            </p:txEl>
                                          </p:spTgt>
                                        </p:tgtEl>
                                        <p:attrNameLst>
                                          <p:attrName>style.visibility</p:attrName>
                                        </p:attrNameLst>
                                      </p:cBhvr>
                                      <p:to>
                                        <p:strVal val="visible"/>
                                      </p:to>
                                    </p:set>
                                    <p:animEffect transition="in" filter="fade">
                                      <p:cBhvr>
                                        <p:cTn id="17" dur="500"/>
                                        <p:tgtEl>
                                          <p:spTgt spid="3706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1"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0691" name="Rectangle 3"/>
          <p:cNvSpPr>
            <a:spLocks noGrp="1" noChangeArrowheads="1"/>
          </p:cNvSpPr>
          <p:nvPr>
            <p:ph type="body" idx="1"/>
          </p:nvPr>
        </p:nvSpPr>
        <p:spPr>
          <a:xfrm>
            <a:off x="838200" y="971550"/>
            <a:ext cx="8001000" cy="2819400"/>
          </a:xfrm>
        </p:spPr>
        <p:txBody>
          <a:bodyPr/>
          <a:lstStyle/>
          <a:p>
            <a:pPr eaLnBrk="1" hangingPunct="1">
              <a:spcBef>
                <a:spcPts val="3600"/>
              </a:spcBef>
              <a:defRPr/>
            </a:pPr>
            <a:r>
              <a:rPr lang="en-US" sz="2400" b="0" dirty="0" smtClean="0"/>
              <a:t>This is indoor soccer, not Chess. Keep your turns to approximately 30 seconds.</a:t>
            </a:r>
          </a:p>
          <a:p>
            <a:pPr eaLnBrk="1" hangingPunct="1">
              <a:spcBef>
                <a:spcPts val="3600"/>
              </a:spcBef>
              <a:defRPr/>
            </a:pPr>
            <a:r>
              <a:rPr lang="en-US" sz="2400" b="0" dirty="0" smtClean="0"/>
              <a:t>After you finish a game (best 2 out of 3 goals) find another opponent. Be quick!</a:t>
            </a:r>
            <a:endParaRPr lang="en-US" sz="2400" b="0" dirty="0" smtClean="0"/>
          </a:p>
          <a:p>
            <a:pPr eaLnBrk="1" hangingPunct="1">
              <a:spcBef>
                <a:spcPts val="3600"/>
              </a:spcBef>
              <a:defRPr/>
            </a:pPr>
            <a:r>
              <a:rPr lang="en-US" sz="2400" b="0" dirty="0" smtClean="0"/>
              <a:t>Warm-up for about 15 minutes.</a:t>
            </a:r>
          </a:p>
        </p:txBody>
      </p:sp>
      <p:sp>
        <p:nvSpPr>
          <p:cNvPr id="4" name="Rectangle 2"/>
          <p:cNvSpPr txBox="1">
            <a:spLocks noChangeArrowheads="1"/>
          </p:cNvSpPr>
          <p:nvPr/>
        </p:nvSpPr>
        <p:spPr bwMode="auto">
          <a:xfrm>
            <a:off x="838200" y="209550"/>
            <a:ext cx="7315200" cy="514350"/>
          </a:xfrm>
          <a:prstGeom prst="rect">
            <a:avLst/>
          </a:prstGeom>
          <a:noFill/>
          <a:ln w="9525">
            <a:noFill/>
            <a:miter lim="800000"/>
            <a:headEnd/>
            <a:tailEnd/>
          </a:ln>
          <a:effectLst/>
        </p:spPr>
        <p:txBody>
          <a:bodyPr/>
          <a:lstStyle/>
          <a:p>
            <a:pPr>
              <a:defRPr/>
            </a:pPr>
            <a:r>
              <a:rPr lang="en-US" sz="4000" b="1" kern="0" dirty="0" smtClean="0">
                <a:solidFill>
                  <a:schemeClr val="tx2"/>
                </a:solidFill>
                <a:effectLst>
                  <a:outerShdw blurRad="38100" dist="38100" dir="2700000" algn="tl">
                    <a:srgbClr val="C0C0C0"/>
                  </a:outerShdw>
                </a:effectLst>
                <a:latin typeface="Candara" pitchFamily="34" charset="0"/>
                <a:ea typeface="+mj-ea"/>
                <a:cs typeface="+mj-cs"/>
              </a:rPr>
              <a:t>Important Points</a:t>
            </a:r>
            <a:endParaRPr lang="en-US" sz="4000" b="1" kern="0" dirty="0">
              <a:solidFill>
                <a:schemeClr val="tx2"/>
              </a:solidFill>
              <a:effectLst>
                <a:outerShdw blurRad="38100" dist="38100" dir="2700000" algn="tl">
                  <a:srgbClr val="C0C0C0"/>
                </a:outerShdw>
              </a:effectLst>
              <a:latin typeface="Candara" pitchFamily="34" charset="0"/>
              <a:ea typeface="+mj-ea"/>
              <a:cs typeface="+mj-cs"/>
            </a:endParaRPr>
          </a:p>
        </p:txBody>
      </p:sp>
      <p:pic>
        <p:nvPicPr>
          <p:cNvPr id="6" name="Picture 5" descr="meeple-blue.jpg"/>
          <p:cNvPicPr>
            <a:picLocks noChangeAspect="1"/>
          </p:cNvPicPr>
          <p:nvPr/>
        </p:nvPicPr>
        <p:blipFill>
          <a:blip r:embed="rId3" cstate="print"/>
          <a:stretch>
            <a:fillRect/>
          </a:stretch>
        </p:blipFill>
        <p:spPr>
          <a:xfrm rot="21074378">
            <a:off x="6596736" y="3224886"/>
            <a:ext cx="619125" cy="619125"/>
          </a:xfrm>
          <a:prstGeom prst="rect">
            <a:avLst/>
          </a:prstGeom>
        </p:spPr>
      </p:pic>
      <p:pic>
        <p:nvPicPr>
          <p:cNvPr id="7" name="Picture 6" descr="meeple-blue.jpg"/>
          <p:cNvPicPr>
            <a:picLocks noChangeAspect="1"/>
          </p:cNvPicPr>
          <p:nvPr/>
        </p:nvPicPr>
        <p:blipFill>
          <a:blip r:embed="rId3" cstate="print"/>
          <a:stretch>
            <a:fillRect/>
          </a:stretch>
        </p:blipFill>
        <p:spPr>
          <a:xfrm rot="660906">
            <a:off x="7749645" y="3539595"/>
            <a:ext cx="619125" cy="619125"/>
          </a:xfrm>
          <a:prstGeom prst="rect">
            <a:avLst/>
          </a:prstGeom>
        </p:spPr>
      </p:pic>
      <p:pic>
        <p:nvPicPr>
          <p:cNvPr id="8" name="Picture 7" descr="soccerball.jpg"/>
          <p:cNvPicPr>
            <a:picLocks noChangeAspect="1"/>
          </p:cNvPicPr>
          <p:nvPr/>
        </p:nvPicPr>
        <p:blipFill>
          <a:blip r:embed="rId4" cstate="print"/>
          <a:stretch>
            <a:fillRect/>
          </a:stretch>
        </p:blipFill>
        <p:spPr>
          <a:xfrm>
            <a:off x="457200" y="3943350"/>
            <a:ext cx="666750" cy="666750"/>
          </a:xfrm>
          <a:prstGeom prst="rect">
            <a:avLst/>
          </a:prstGeo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0691">
                                            <p:txEl>
                                              <p:pRg st="0" end="0"/>
                                            </p:txEl>
                                          </p:spTgt>
                                        </p:tgtEl>
                                        <p:attrNameLst>
                                          <p:attrName>style.visibility</p:attrName>
                                        </p:attrNameLst>
                                      </p:cBhvr>
                                      <p:to>
                                        <p:strVal val="visible"/>
                                      </p:to>
                                    </p:set>
                                    <p:animEffect transition="in" filter="fade">
                                      <p:cBhvr>
                                        <p:cTn id="7" dur="500"/>
                                        <p:tgtEl>
                                          <p:spTgt spid="3706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0691">
                                            <p:txEl>
                                              <p:pRg st="1" end="1"/>
                                            </p:txEl>
                                          </p:spTgt>
                                        </p:tgtEl>
                                        <p:attrNameLst>
                                          <p:attrName>style.visibility</p:attrName>
                                        </p:attrNameLst>
                                      </p:cBhvr>
                                      <p:to>
                                        <p:strVal val="visible"/>
                                      </p:to>
                                    </p:set>
                                    <p:animEffect transition="in" filter="fade">
                                      <p:cBhvr>
                                        <p:cTn id="12" dur="500"/>
                                        <p:tgtEl>
                                          <p:spTgt spid="3706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0691">
                                            <p:txEl>
                                              <p:pRg st="2" end="2"/>
                                            </p:txEl>
                                          </p:spTgt>
                                        </p:tgtEl>
                                        <p:attrNameLst>
                                          <p:attrName>style.visibility</p:attrName>
                                        </p:attrNameLst>
                                      </p:cBhvr>
                                      <p:to>
                                        <p:strVal val="visible"/>
                                      </p:to>
                                    </p:set>
                                    <p:animEffect transition="in" filter="fade">
                                      <p:cBhvr>
                                        <p:cTn id="17" dur="500"/>
                                        <p:tgtEl>
                                          <p:spTgt spid="3706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1"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0691" name="Rectangle 3"/>
          <p:cNvSpPr>
            <a:spLocks noGrp="1" noChangeArrowheads="1"/>
          </p:cNvSpPr>
          <p:nvPr>
            <p:ph type="body" idx="1"/>
          </p:nvPr>
        </p:nvSpPr>
        <p:spPr>
          <a:xfrm>
            <a:off x="838200" y="971550"/>
            <a:ext cx="8001000" cy="2819400"/>
          </a:xfrm>
        </p:spPr>
        <p:txBody>
          <a:bodyPr/>
          <a:lstStyle/>
          <a:p>
            <a:pPr eaLnBrk="1" hangingPunct="1">
              <a:spcBef>
                <a:spcPts val="3600"/>
              </a:spcBef>
              <a:defRPr/>
            </a:pPr>
            <a:r>
              <a:rPr lang="en-US" sz="2400" b="0" dirty="0" smtClean="0"/>
              <a:t>Put a silver star sticker on one of your meeples. He or she is now your Super Star player!</a:t>
            </a:r>
          </a:p>
          <a:p>
            <a:pPr eaLnBrk="1" hangingPunct="1">
              <a:spcBef>
                <a:spcPts val="3600"/>
              </a:spcBef>
              <a:defRPr/>
            </a:pPr>
            <a:r>
              <a:rPr lang="en-US" sz="2400" b="0" dirty="0" smtClean="0"/>
              <a:t>Give your player a name.</a:t>
            </a:r>
          </a:p>
          <a:p>
            <a:pPr eaLnBrk="1" hangingPunct="1">
              <a:spcBef>
                <a:spcPts val="3600"/>
              </a:spcBef>
              <a:defRPr/>
            </a:pPr>
            <a:r>
              <a:rPr lang="en-US" sz="2400" b="0" dirty="0" smtClean="0"/>
              <a:t>Give your player a special ability. Be creative!</a:t>
            </a:r>
          </a:p>
        </p:txBody>
      </p:sp>
      <p:sp>
        <p:nvSpPr>
          <p:cNvPr id="4" name="Rectangle 2"/>
          <p:cNvSpPr txBox="1">
            <a:spLocks noChangeArrowheads="1"/>
          </p:cNvSpPr>
          <p:nvPr/>
        </p:nvSpPr>
        <p:spPr bwMode="auto">
          <a:xfrm>
            <a:off x="838200" y="209550"/>
            <a:ext cx="7315200" cy="514350"/>
          </a:xfrm>
          <a:prstGeom prst="rect">
            <a:avLst/>
          </a:prstGeom>
          <a:noFill/>
          <a:ln w="9525">
            <a:noFill/>
            <a:miter lim="800000"/>
            <a:headEnd/>
            <a:tailEnd/>
          </a:ln>
          <a:effectLst/>
        </p:spPr>
        <p:txBody>
          <a:bodyPr/>
          <a:lstStyle/>
          <a:p>
            <a:pPr>
              <a:defRPr/>
            </a:pPr>
            <a:r>
              <a:rPr lang="en-US" sz="4000" b="1" kern="0" dirty="0" smtClean="0">
                <a:solidFill>
                  <a:schemeClr val="tx2"/>
                </a:solidFill>
                <a:effectLst>
                  <a:outerShdw blurRad="38100" dist="38100" dir="2700000" algn="tl">
                    <a:srgbClr val="C0C0C0"/>
                  </a:outerShdw>
                </a:effectLst>
                <a:latin typeface="Candara" pitchFamily="34" charset="0"/>
                <a:ea typeface="+mj-ea"/>
                <a:cs typeface="+mj-cs"/>
              </a:rPr>
              <a:t>Super Stars</a:t>
            </a:r>
            <a:endParaRPr lang="en-US" sz="4000" b="1" kern="0" dirty="0">
              <a:solidFill>
                <a:schemeClr val="tx2"/>
              </a:solidFill>
              <a:effectLst>
                <a:outerShdw blurRad="38100" dist="38100" dir="2700000" algn="tl">
                  <a:srgbClr val="C0C0C0"/>
                </a:outerShdw>
              </a:effectLst>
              <a:latin typeface="Candara" pitchFamily="34" charset="0"/>
              <a:ea typeface="+mj-ea"/>
              <a:cs typeface="+mj-cs"/>
            </a:endParaRPr>
          </a:p>
        </p:txBody>
      </p:sp>
      <p:pic>
        <p:nvPicPr>
          <p:cNvPr id="9" name="Picture 8" descr="meeple-red.jpg"/>
          <p:cNvPicPr>
            <a:picLocks noChangeAspect="1"/>
          </p:cNvPicPr>
          <p:nvPr/>
        </p:nvPicPr>
        <p:blipFill>
          <a:blip r:embed="rId3" cstate="print"/>
          <a:stretch>
            <a:fillRect/>
          </a:stretch>
        </p:blipFill>
        <p:spPr>
          <a:xfrm rot="715674">
            <a:off x="7772400" y="2114550"/>
            <a:ext cx="919163" cy="919163"/>
          </a:xfrm>
          <a:prstGeom prst="rect">
            <a:avLst/>
          </a:prstGeom>
        </p:spPr>
      </p:pic>
      <p:sp>
        <p:nvSpPr>
          <p:cNvPr id="10" name="5-Point Star 9"/>
          <p:cNvSpPr/>
          <p:nvPr/>
        </p:nvSpPr>
        <p:spPr bwMode="auto">
          <a:xfrm rot="778232">
            <a:off x="8031723" y="2236227"/>
            <a:ext cx="457200" cy="4572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charset="0"/>
            </a:endParaRPr>
          </a:p>
        </p:txBody>
      </p:sp>
      <p:pic>
        <p:nvPicPr>
          <p:cNvPr id="11" name="Picture 10" descr="meeple-blue.jpg"/>
          <p:cNvPicPr>
            <a:picLocks noChangeAspect="1"/>
          </p:cNvPicPr>
          <p:nvPr/>
        </p:nvPicPr>
        <p:blipFill>
          <a:blip r:embed="rId4" cstate="print"/>
          <a:stretch>
            <a:fillRect/>
          </a:stretch>
        </p:blipFill>
        <p:spPr>
          <a:xfrm rot="21074378">
            <a:off x="548619" y="3541008"/>
            <a:ext cx="964515" cy="964515"/>
          </a:xfrm>
          <a:prstGeom prst="rect">
            <a:avLst/>
          </a:prstGeom>
        </p:spPr>
      </p:pic>
      <p:sp>
        <p:nvSpPr>
          <p:cNvPr id="12" name="5-Point Star 11"/>
          <p:cNvSpPr/>
          <p:nvPr/>
        </p:nvSpPr>
        <p:spPr bwMode="auto">
          <a:xfrm rot="21025484">
            <a:off x="796842" y="3673391"/>
            <a:ext cx="457200" cy="4572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0691">
                                            <p:txEl>
                                              <p:pRg st="0" end="0"/>
                                            </p:txEl>
                                          </p:spTgt>
                                        </p:tgtEl>
                                        <p:attrNameLst>
                                          <p:attrName>style.visibility</p:attrName>
                                        </p:attrNameLst>
                                      </p:cBhvr>
                                      <p:to>
                                        <p:strVal val="visible"/>
                                      </p:to>
                                    </p:set>
                                    <p:animEffect transition="in" filter="fade">
                                      <p:cBhvr>
                                        <p:cTn id="7" dur="500"/>
                                        <p:tgtEl>
                                          <p:spTgt spid="3706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0691">
                                            <p:txEl>
                                              <p:pRg st="1" end="1"/>
                                            </p:txEl>
                                          </p:spTgt>
                                        </p:tgtEl>
                                        <p:attrNameLst>
                                          <p:attrName>style.visibility</p:attrName>
                                        </p:attrNameLst>
                                      </p:cBhvr>
                                      <p:to>
                                        <p:strVal val="visible"/>
                                      </p:to>
                                    </p:set>
                                    <p:animEffect transition="in" filter="fade">
                                      <p:cBhvr>
                                        <p:cTn id="12" dur="500"/>
                                        <p:tgtEl>
                                          <p:spTgt spid="3706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0691">
                                            <p:txEl>
                                              <p:pRg st="2" end="2"/>
                                            </p:txEl>
                                          </p:spTgt>
                                        </p:tgtEl>
                                        <p:attrNameLst>
                                          <p:attrName>style.visibility</p:attrName>
                                        </p:attrNameLst>
                                      </p:cBhvr>
                                      <p:to>
                                        <p:strVal val="visible"/>
                                      </p:to>
                                    </p:set>
                                    <p:animEffect transition="in" filter="fade">
                                      <p:cBhvr>
                                        <p:cTn id="17" dur="500"/>
                                        <p:tgtEl>
                                          <p:spTgt spid="3706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1"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0691" name="Rectangle 3"/>
          <p:cNvSpPr>
            <a:spLocks noGrp="1" noChangeArrowheads="1"/>
          </p:cNvSpPr>
          <p:nvPr>
            <p:ph type="body" idx="1"/>
          </p:nvPr>
        </p:nvSpPr>
        <p:spPr>
          <a:xfrm>
            <a:off x="838200" y="971550"/>
            <a:ext cx="8001000" cy="2514600"/>
          </a:xfrm>
        </p:spPr>
        <p:txBody>
          <a:bodyPr/>
          <a:lstStyle/>
          <a:p>
            <a:pPr eaLnBrk="1" hangingPunct="1">
              <a:spcBef>
                <a:spcPts val="3600"/>
              </a:spcBef>
              <a:defRPr/>
            </a:pPr>
            <a:r>
              <a:rPr lang="en-US" sz="2400" b="0" dirty="0" smtClean="0"/>
              <a:t>After each game talk to your opponent about the relative power difference between your two Super Stars.</a:t>
            </a:r>
          </a:p>
          <a:p>
            <a:pPr eaLnBrk="1" hangingPunct="1">
              <a:spcBef>
                <a:spcPts val="3600"/>
              </a:spcBef>
              <a:defRPr/>
            </a:pPr>
            <a:r>
              <a:rPr lang="en-US" sz="2400" b="0" dirty="0" smtClean="0"/>
              <a:t>What can you do to make them balanced?</a:t>
            </a:r>
          </a:p>
          <a:p>
            <a:pPr eaLnBrk="1" hangingPunct="1">
              <a:spcBef>
                <a:spcPts val="3600"/>
              </a:spcBef>
              <a:defRPr/>
            </a:pPr>
            <a:r>
              <a:rPr lang="en-US" sz="2400" b="0" dirty="0" smtClean="0"/>
              <a:t>Nerf or strengthen? Go for strengthen!</a:t>
            </a:r>
          </a:p>
        </p:txBody>
      </p:sp>
      <p:sp>
        <p:nvSpPr>
          <p:cNvPr id="4" name="Rectangle 2"/>
          <p:cNvSpPr txBox="1">
            <a:spLocks noChangeArrowheads="1"/>
          </p:cNvSpPr>
          <p:nvPr/>
        </p:nvSpPr>
        <p:spPr bwMode="auto">
          <a:xfrm>
            <a:off x="838200" y="209550"/>
            <a:ext cx="7315200" cy="514350"/>
          </a:xfrm>
          <a:prstGeom prst="rect">
            <a:avLst/>
          </a:prstGeom>
          <a:noFill/>
          <a:ln w="9525">
            <a:noFill/>
            <a:miter lim="800000"/>
            <a:headEnd/>
            <a:tailEnd/>
          </a:ln>
          <a:effectLst/>
        </p:spPr>
        <p:txBody>
          <a:bodyPr/>
          <a:lstStyle/>
          <a:p>
            <a:pPr>
              <a:defRPr/>
            </a:pPr>
            <a:r>
              <a:rPr lang="en-US" sz="4000" b="1" kern="0" dirty="0" smtClean="0">
                <a:solidFill>
                  <a:schemeClr val="tx2"/>
                </a:solidFill>
                <a:effectLst>
                  <a:outerShdw blurRad="38100" dist="38100" dir="2700000" algn="tl">
                    <a:srgbClr val="C0C0C0"/>
                  </a:outerShdw>
                </a:effectLst>
                <a:latin typeface="Candara" pitchFamily="34" charset="0"/>
                <a:ea typeface="+mj-ea"/>
                <a:cs typeface="+mj-cs"/>
              </a:rPr>
              <a:t>Tournament Play</a:t>
            </a:r>
            <a:endParaRPr lang="en-US" sz="4000" b="1" kern="0" dirty="0">
              <a:solidFill>
                <a:schemeClr val="tx2"/>
              </a:solidFill>
              <a:effectLst>
                <a:outerShdw blurRad="38100" dist="38100" dir="2700000" algn="tl">
                  <a:srgbClr val="C0C0C0"/>
                </a:outerShdw>
              </a:effectLst>
              <a:latin typeface="Candara" pitchFamily="34" charset="0"/>
              <a:ea typeface="+mj-ea"/>
              <a:cs typeface="+mj-cs"/>
            </a:endParaRPr>
          </a:p>
        </p:txBody>
      </p:sp>
      <p:pic>
        <p:nvPicPr>
          <p:cNvPr id="6" name="Picture 5" descr="meeple-blue.jpg"/>
          <p:cNvPicPr>
            <a:picLocks noChangeAspect="1"/>
          </p:cNvPicPr>
          <p:nvPr/>
        </p:nvPicPr>
        <p:blipFill>
          <a:blip r:embed="rId3" cstate="print"/>
          <a:stretch>
            <a:fillRect/>
          </a:stretch>
        </p:blipFill>
        <p:spPr>
          <a:xfrm rot="21074378">
            <a:off x="448823" y="3673012"/>
            <a:ext cx="964515" cy="964515"/>
          </a:xfrm>
          <a:prstGeom prst="rect">
            <a:avLst/>
          </a:prstGeom>
        </p:spPr>
      </p:pic>
      <p:sp>
        <p:nvSpPr>
          <p:cNvPr id="8" name="5-Point Star 7"/>
          <p:cNvSpPr/>
          <p:nvPr/>
        </p:nvSpPr>
        <p:spPr bwMode="auto">
          <a:xfrm rot="21025484">
            <a:off x="697046" y="3805395"/>
            <a:ext cx="457200" cy="4572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charset="0"/>
            </a:endParaRPr>
          </a:p>
        </p:txBody>
      </p:sp>
      <p:pic>
        <p:nvPicPr>
          <p:cNvPr id="9" name="Picture 8" descr="meeple-red.jpg"/>
          <p:cNvPicPr>
            <a:picLocks noChangeAspect="1"/>
          </p:cNvPicPr>
          <p:nvPr/>
        </p:nvPicPr>
        <p:blipFill>
          <a:blip r:embed="rId4" cstate="print"/>
          <a:stretch>
            <a:fillRect/>
          </a:stretch>
        </p:blipFill>
        <p:spPr>
          <a:xfrm rot="446514">
            <a:off x="7634753" y="3409951"/>
            <a:ext cx="919163" cy="919163"/>
          </a:xfrm>
          <a:prstGeom prst="rect">
            <a:avLst/>
          </a:prstGeom>
        </p:spPr>
      </p:pic>
      <p:sp>
        <p:nvSpPr>
          <p:cNvPr id="10" name="5-Point Star 9"/>
          <p:cNvSpPr/>
          <p:nvPr/>
        </p:nvSpPr>
        <p:spPr bwMode="auto">
          <a:xfrm rot="509072">
            <a:off x="7894076" y="3531628"/>
            <a:ext cx="457200" cy="4572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charset="0"/>
            </a:endParaRPr>
          </a:p>
        </p:txBody>
      </p:sp>
      <p:pic>
        <p:nvPicPr>
          <p:cNvPr id="11" name="Picture 10" descr="meeple-red.jpg"/>
          <p:cNvPicPr>
            <a:picLocks noChangeAspect="1"/>
          </p:cNvPicPr>
          <p:nvPr/>
        </p:nvPicPr>
        <p:blipFill>
          <a:blip r:embed="rId4" cstate="print"/>
          <a:stretch>
            <a:fillRect/>
          </a:stretch>
        </p:blipFill>
        <p:spPr>
          <a:xfrm rot="21360967">
            <a:off x="6934200" y="3638550"/>
            <a:ext cx="619125" cy="619125"/>
          </a:xfrm>
          <a:prstGeom prst="rect">
            <a:avLst/>
          </a:prstGeom>
        </p:spPr>
      </p:pic>
      <p:pic>
        <p:nvPicPr>
          <p:cNvPr id="12" name="Picture 11" descr="meeple-red.jpg"/>
          <p:cNvPicPr>
            <a:picLocks noChangeAspect="1"/>
          </p:cNvPicPr>
          <p:nvPr/>
        </p:nvPicPr>
        <p:blipFill>
          <a:blip r:embed="rId4" cstate="print"/>
          <a:stretch>
            <a:fillRect/>
          </a:stretch>
        </p:blipFill>
        <p:spPr>
          <a:xfrm rot="291672">
            <a:off x="5587721" y="3892269"/>
            <a:ext cx="619125" cy="619125"/>
          </a:xfrm>
          <a:prstGeom prst="rect">
            <a:avLst/>
          </a:prstGeom>
        </p:spPr>
      </p:pic>
      <p:pic>
        <p:nvPicPr>
          <p:cNvPr id="13" name="Picture 12" descr="meeple-blue.jpg"/>
          <p:cNvPicPr>
            <a:picLocks noChangeAspect="1"/>
          </p:cNvPicPr>
          <p:nvPr/>
        </p:nvPicPr>
        <p:blipFill>
          <a:blip r:embed="rId3" cstate="print"/>
          <a:stretch>
            <a:fillRect/>
          </a:stretch>
        </p:blipFill>
        <p:spPr>
          <a:xfrm rot="21074378">
            <a:off x="1719936" y="3890289"/>
            <a:ext cx="619125" cy="619125"/>
          </a:xfrm>
          <a:prstGeom prst="rect">
            <a:avLst/>
          </a:prstGeom>
        </p:spPr>
      </p:pic>
      <p:pic>
        <p:nvPicPr>
          <p:cNvPr id="14" name="Picture 13" descr="soccerball.jpg"/>
          <p:cNvPicPr>
            <a:picLocks noChangeAspect="1"/>
          </p:cNvPicPr>
          <p:nvPr/>
        </p:nvPicPr>
        <p:blipFill>
          <a:blip r:embed="rId5" cstate="print"/>
          <a:stretch>
            <a:fillRect/>
          </a:stretch>
        </p:blipFill>
        <p:spPr>
          <a:xfrm>
            <a:off x="4495800" y="3867150"/>
            <a:ext cx="666750" cy="666750"/>
          </a:xfrm>
          <a:prstGeom prst="rect">
            <a:avLst/>
          </a:prstGeom>
        </p:spPr>
      </p:pic>
      <p:pic>
        <p:nvPicPr>
          <p:cNvPr id="15" name="Picture 14" descr="meeple-blue.jpg"/>
          <p:cNvPicPr>
            <a:picLocks noChangeAspect="1"/>
          </p:cNvPicPr>
          <p:nvPr/>
        </p:nvPicPr>
        <p:blipFill>
          <a:blip r:embed="rId3" cstate="print"/>
          <a:stretch>
            <a:fillRect/>
          </a:stretch>
        </p:blipFill>
        <p:spPr>
          <a:xfrm>
            <a:off x="3505200" y="3922955"/>
            <a:ext cx="619125" cy="619125"/>
          </a:xfrm>
          <a:prstGeom prst="rect">
            <a:avLst/>
          </a:prstGeo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0691">
                                            <p:txEl>
                                              <p:pRg st="0" end="0"/>
                                            </p:txEl>
                                          </p:spTgt>
                                        </p:tgtEl>
                                        <p:attrNameLst>
                                          <p:attrName>style.visibility</p:attrName>
                                        </p:attrNameLst>
                                      </p:cBhvr>
                                      <p:to>
                                        <p:strVal val="visible"/>
                                      </p:to>
                                    </p:set>
                                    <p:animEffect transition="in" filter="fade">
                                      <p:cBhvr>
                                        <p:cTn id="7" dur="500"/>
                                        <p:tgtEl>
                                          <p:spTgt spid="3706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0691">
                                            <p:txEl>
                                              <p:pRg st="1" end="1"/>
                                            </p:txEl>
                                          </p:spTgt>
                                        </p:tgtEl>
                                        <p:attrNameLst>
                                          <p:attrName>style.visibility</p:attrName>
                                        </p:attrNameLst>
                                      </p:cBhvr>
                                      <p:to>
                                        <p:strVal val="visible"/>
                                      </p:to>
                                    </p:set>
                                    <p:animEffect transition="in" filter="fade">
                                      <p:cBhvr>
                                        <p:cTn id="12" dur="500"/>
                                        <p:tgtEl>
                                          <p:spTgt spid="3706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0691">
                                            <p:txEl>
                                              <p:pRg st="2" end="2"/>
                                            </p:txEl>
                                          </p:spTgt>
                                        </p:tgtEl>
                                        <p:attrNameLst>
                                          <p:attrName>style.visibility</p:attrName>
                                        </p:attrNameLst>
                                      </p:cBhvr>
                                      <p:to>
                                        <p:strVal val="visible"/>
                                      </p:to>
                                    </p:set>
                                    <p:animEffect transition="in" filter="fade">
                                      <p:cBhvr>
                                        <p:cTn id="17" dur="500"/>
                                        <p:tgtEl>
                                          <p:spTgt spid="3706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1"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2" name="Picture 21" descr="meeple-blue.jpg"/>
          <p:cNvPicPr>
            <a:picLocks noChangeAspect="1"/>
          </p:cNvPicPr>
          <p:nvPr/>
        </p:nvPicPr>
        <p:blipFill>
          <a:blip r:embed="rId3" cstate="print"/>
          <a:stretch>
            <a:fillRect/>
          </a:stretch>
        </p:blipFill>
        <p:spPr>
          <a:xfrm rot="21074378">
            <a:off x="448823" y="3673012"/>
            <a:ext cx="964515" cy="964515"/>
          </a:xfrm>
          <a:prstGeom prst="rect">
            <a:avLst/>
          </a:prstGeom>
        </p:spPr>
      </p:pic>
      <p:sp>
        <p:nvSpPr>
          <p:cNvPr id="4" name="Rectangle 2"/>
          <p:cNvSpPr txBox="1">
            <a:spLocks noChangeArrowheads="1"/>
          </p:cNvSpPr>
          <p:nvPr/>
        </p:nvSpPr>
        <p:spPr bwMode="auto">
          <a:xfrm>
            <a:off x="838200" y="209550"/>
            <a:ext cx="7315200" cy="514350"/>
          </a:xfrm>
          <a:prstGeom prst="rect">
            <a:avLst/>
          </a:prstGeom>
          <a:noFill/>
          <a:ln w="9525">
            <a:noFill/>
            <a:miter lim="800000"/>
            <a:headEnd/>
            <a:tailEnd/>
          </a:ln>
          <a:effectLst/>
        </p:spPr>
        <p:txBody>
          <a:bodyPr/>
          <a:lstStyle/>
          <a:p>
            <a:pPr>
              <a:defRPr/>
            </a:pPr>
            <a:r>
              <a:rPr lang="en-US" sz="4000" b="1" kern="0" dirty="0" smtClean="0">
                <a:solidFill>
                  <a:schemeClr val="tx2"/>
                </a:solidFill>
                <a:effectLst>
                  <a:outerShdw blurRad="38100" dist="38100" dir="2700000" algn="tl">
                    <a:srgbClr val="C0C0C0"/>
                  </a:outerShdw>
                </a:effectLst>
                <a:latin typeface="Candara" pitchFamily="34" charset="0"/>
                <a:ea typeface="+mj-ea"/>
                <a:cs typeface="+mj-cs"/>
              </a:rPr>
              <a:t>Tournament Play</a:t>
            </a:r>
            <a:endParaRPr lang="en-US" sz="4000" b="1" kern="0" dirty="0">
              <a:solidFill>
                <a:schemeClr val="tx2"/>
              </a:solidFill>
              <a:effectLst>
                <a:outerShdw blurRad="38100" dist="38100" dir="2700000" algn="tl">
                  <a:srgbClr val="C0C0C0"/>
                </a:outerShdw>
              </a:effectLst>
              <a:latin typeface="Candara" pitchFamily="34" charset="0"/>
              <a:ea typeface="+mj-ea"/>
              <a:cs typeface="+mj-cs"/>
            </a:endParaRPr>
          </a:p>
        </p:txBody>
      </p:sp>
      <p:pic>
        <p:nvPicPr>
          <p:cNvPr id="9" name="Picture 8" descr="meeple-red.jpg"/>
          <p:cNvPicPr>
            <a:picLocks noChangeAspect="1"/>
          </p:cNvPicPr>
          <p:nvPr/>
        </p:nvPicPr>
        <p:blipFill>
          <a:blip r:embed="rId4" cstate="print"/>
          <a:stretch>
            <a:fillRect/>
          </a:stretch>
        </p:blipFill>
        <p:spPr>
          <a:xfrm rot="446514">
            <a:off x="7634753" y="3409951"/>
            <a:ext cx="919163" cy="919163"/>
          </a:xfrm>
          <a:prstGeom prst="rect">
            <a:avLst/>
          </a:prstGeom>
        </p:spPr>
      </p:pic>
      <p:sp>
        <p:nvSpPr>
          <p:cNvPr id="10" name="5-Point Star 9"/>
          <p:cNvSpPr/>
          <p:nvPr/>
        </p:nvSpPr>
        <p:spPr bwMode="auto">
          <a:xfrm rot="509072">
            <a:off x="7894076" y="3531628"/>
            <a:ext cx="457200" cy="4572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charset="0"/>
            </a:endParaRPr>
          </a:p>
        </p:txBody>
      </p:sp>
      <p:sp>
        <p:nvSpPr>
          <p:cNvPr id="370691" name="Rectangle 3"/>
          <p:cNvSpPr>
            <a:spLocks noGrp="1" noChangeArrowheads="1"/>
          </p:cNvSpPr>
          <p:nvPr>
            <p:ph type="body" idx="1"/>
          </p:nvPr>
        </p:nvSpPr>
        <p:spPr>
          <a:xfrm>
            <a:off x="838200" y="971550"/>
            <a:ext cx="8001000" cy="2514600"/>
          </a:xfrm>
        </p:spPr>
        <p:txBody>
          <a:bodyPr/>
          <a:lstStyle/>
          <a:p>
            <a:pPr eaLnBrk="1" hangingPunct="1">
              <a:spcBef>
                <a:spcPts val="3600"/>
              </a:spcBef>
              <a:defRPr/>
            </a:pPr>
            <a:r>
              <a:rPr lang="en-US" sz="2400" b="0" dirty="0" smtClean="0"/>
              <a:t>Play as many games as possible.</a:t>
            </a:r>
          </a:p>
          <a:p>
            <a:pPr eaLnBrk="1" hangingPunct="1">
              <a:spcBef>
                <a:spcPts val="3600"/>
              </a:spcBef>
              <a:defRPr/>
            </a:pPr>
            <a:r>
              <a:rPr lang="en-US" sz="2400" b="0" dirty="0" smtClean="0"/>
              <a:t>Find a new opponent after each game. Try to play someone who is not the same color as you.</a:t>
            </a:r>
          </a:p>
          <a:p>
            <a:pPr eaLnBrk="1" hangingPunct="1">
              <a:spcBef>
                <a:spcPts val="3600"/>
              </a:spcBef>
              <a:defRPr/>
            </a:pPr>
            <a:r>
              <a:rPr lang="en-US" sz="2400" b="0" dirty="0" smtClean="0"/>
              <a:t>The design goal is to see if we can balance all the Super Stars in the room.</a:t>
            </a:r>
          </a:p>
        </p:txBody>
      </p:sp>
      <p:sp>
        <p:nvSpPr>
          <p:cNvPr id="16" name="5-Point Star 15"/>
          <p:cNvSpPr/>
          <p:nvPr/>
        </p:nvSpPr>
        <p:spPr bwMode="auto">
          <a:xfrm rot="21025484">
            <a:off x="697046" y="3805395"/>
            <a:ext cx="457200" cy="4572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charset="0"/>
            </a:endParaRPr>
          </a:p>
        </p:txBody>
      </p:sp>
      <p:pic>
        <p:nvPicPr>
          <p:cNvPr id="17" name="Picture 16" descr="meeple-red.jpg"/>
          <p:cNvPicPr>
            <a:picLocks noChangeAspect="1"/>
          </p:cNvPicPr>
          <p:nvPr/>
        </p:nvPicPr>
        <p:blipFill>
          <a:blip r:embed="rId4" cstate="print"/>
          <a:stretch>
            <a:fillRect/>
          </a:stretch>
        </p:blipFill>
        <p:spPr>
          <a:xfrm rot="21360967">
            <a:off x="6934200" y="3638550"/>
            <a:ext cx="619125" cy="619125"/>
          </a:xfrm>
          <a:prstGeom prst="rect">
            <a:avLst/>
          </a:prstGeom>
        </p:spPr>
      </p:pic>
      <p:pic>
        <p:nvPicPr>
          <p:cNvPr id="18" name="Picture 17" descr="meeple-red.jpg"/>
          <p:cNvPicPr>
            <a:picLocks noChangeAspect="1"/>
          </p:cNvPicPr>
          <p:nvPr/>
        </p:nvPicPr>
        <p:blipFill>
          <a:blip r:embed="rId4" cstate="print"/>
          <a:stretch>
            <a:fillRect/>
          </a:stretch>
        </p:blipFill>
        <p:spPr>
          <a:xfrm rot="291672">
            <a:off x="5587721" y="3892269"/>
            <a:ext cx="619125" cy="619125"/>
          </a:xfrm>
          <a:prstGeom prst="rect">
            <a:avLst/>
          </a:prstGeom>
        </p:spPr>
      </p:pic>
      <p:pic>
        <p:nvPicPr>
          <p:cNvPr id="19" name="Picture 18" descr="meeple-blue.jpg"/>
          <p:cNvPicPr>
            <a:picLocks noChangeAspect="1"/>
          </p:cNvPicPr>
          <p:nvPr/>
        </p:nvPicPr>
        <p:blipFill>
          <a:blip r:embed="rId3" cstate="print"/>
          <a:stretch>
            <a:fillRect/>
          </a:stretch>
        </p:blipFill>
        <p:spPr>
          <a:xfrm rot="21074378">
            <a:off x="1719936" y="3890289"/>
            <a:ext cx="619125" cy="619125"/>
          </a:xfrm>
          <a:prstGeom prst="rect">
            <a:avLst/>
          </a:prstGeom>
        </p:spPr>
      </p:pic>
      <p:pic>
        <p:nvPicPr>
          <p:cNvPr id="20" name="Picture 19" descr="soccerball.jpg"/>
          <p:cNvPicPr>
            <a:picLocks noChangeAspect="1"/>
          </p:cNvPicPr>
          <p:nvPr/>
        </p:nvPicPr>
        <p:blipFill>
          <a:blip r:embed="rId5" cstate="print"/>
          <a:stretch>
            <a:fillRect/>
          </a:stretch>
        </p:blipFill>
        <p:spPr>
          <a:xfrm>
            <a:off x="4495800" y="3867150"/>
            <a:ext cx="666750" cy="666750"/>
          </a:xfrm>
          <a:prstGeom prst="rect">
            <a:avLst/>
          </a:prstGeom>
        </p:spPr>
      </p:pic>
      <p:pic>
        <p:nvPicPr>
          <p:cNvPr id="21" name="Picture 20" descr="meeple-blue.jpg"/>
          <p:cNvPicPr>
            <a:picLocks noChangeAspect="1"/>
          </p:cNvPicPr>
          <p:nvPr/>
        </p:nvPicPr>
        <p:blipFill>
          <a:blip r:embed="rId3" cstate="print"/>
          <a:stretch>
            <a:fillRect/>
          </a:stretch>
        </p:blipFill>
        <p:spPr>
          <a:xfrm>
            <a:off x="3505200" y="3922955"/>
            <a:ext cx="619125" cy="619125"/>
          </a:xfrm>
          <a:prstGeom prst="rect">
            <a:avLst/>
          </a:prstGeo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0691">
                                            <p:txEl>
                                              <p:pRg st="0" end="0"/>
                                            </p:txEl>
                                          </p:spTgt>
                                        </p:tgtEl>
                                        <p:attrNameLst>
                                          <p:attrName>style.visibility</p:attrName>
                                        </p:attrNameLst>
                                      </p:cBhvr>
                                      <p:to>
                                        <p:strVal val="visible"/>
                                      </p:to>
                                    </p:set>
                                    <p:animEffect transition="in" filter="fade">
                                      <p:cBhvr>
                                        <p:cTn id="7" dur="500"/>
                                        <p:tgtEl>
                                          <p:spTgt spid="3706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0691">
                                            <p:txEl>
                                              <p:pRg st="1" end="1"/>
                                            </p:txEl>
                                          </p:spTgt>
                                        </p:tgtEl>
                                        <p:attrNameLst>
                                          <p:attrName>style.visibility</p:attrName>
                                        </p:attrNameLst>
                                      </p:cBhvr>
                                      <p:to>
                                        <p:strVal val="visible"/>
                                      </p:to>
                                    </p:set>
                                    <p:animEffect transition="in" filter="fade">
                                      <p:cBhvr>
                                        <p:cTn id="12" dur="500"/>
                                        <p:tgtEl>
                                          <p:spTgt spid="3706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0691">
                                            <p:txEl>
                                              <p:pRg st="2" end="2"/>
                                            </p:txEl>
                                          </p:spTgt>
                                        </p:tgtEl>
                                        <p:attrNameLst>
                                          <p:attrName>style.visibility</p:attrName>
                                        </p:attrNameLst>
                                      </p:cBhvr>
                                      <p:to>
                                        <p:strVal val="visible"/>
                                      </p:to>
                                    </p:set>
                                    <p:animEffect transition="in" filter="fade">
                                      <p:cBhvr>
                                        <p:cTn id="17" dur="500"/>
                                        <p:tgtEl>
                                          <p:spTgt spid="3706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1"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0691" name="Rectangle 3"/>
          <p:cNvSpPr>
            <a:spLocks noGrp="1" noChangeArrowheads="1"/>
          </p:cNvSpPr>
          <p:nvPr>
            <p:ph type="body" idx="1"/>
          </p:nvPr>
        </p:nvSpPr>
        <p:spPr>
          <a:xfrm>
            <a:off x="838200" y="971550"/>
            <a:ext cx="8001000" cy="2514600"/>
          </a:xfrm>
        </p:spPr>
        <p:txBody>
          <a:bodyPr/>
          <a:lstStyle/>
          <a:p>
            <a:pPr eaLnBrk="1" hangingPunct="1">
              <a:spcBef>
                <a:spcPts val="3600"/>
              </a:spcBef>
              <a:defRPr/>
            </a:pPr>
            <a:r>
              <a:rPr lang="en-US" sz="2400" b="0" dirty="0" smtClean="0"/>
              <a:t>Pair up with someone that has your team color.</a:t>
            </a:r>
          </a:p>
          <a:p>
            <a:pPr eaLnBrk="1" hangingPunct="1">
              <a:spcBef>
                <a:spcPts val="3600"/>
              </a:spcBef>
              <a:defRPr/>
            </a:pPr>
            <a:r>
              <a:rPr lang="en-US" sz="2400" b="0" dirty="0" smtClean="0"/>
              <a:t>You each control your own Super Star and have shared control over one average player.</a:t>
            </a:r>
          </a:p>
          <a:p>
            <a:pPr eaLnBrk="1" hangingPunct="1">
              <a:spcBef>
                <a:spcPts val="3600"/>
              </a:spcBef>
              <a:defRPr/>
            </a:pPr>
            <a:r>
              <a:rPr lang="en-US" sz="2400" b="0" dirty="0" smtClean="0"/>
              <a:t>May the best team win!</a:t>
            </a:r>
          </a:p>
        </p:txBody>
      </p:sp>
      <p:sp>
        <p:nvSpPr>
          <p:cNvPr id="4" name="Rectangle 2"/>
          <p:cNvSpPr txBox="1">
            <a:spLocks noChangeArrowheads="1"/>
          </p:cNvSpPr>
          <p:nvPr/>
        </p:nvSpPr>
        <p:spPr bwMode="auto">
          <a:xfrm>
            <a:off x="838200" y="209550"/>
            <a:ext cx="7315200" cy="514350"/>
          </a:xfrm>
          <a:prstGeom prst="rect">
            <a:avLst/>
          </a:prstGeom>
          <a:noFill/>
          <a:ln w="9525">
            <a:noFill/>
            <a:miter lim="800000"/>
            <a:headEnd/>
            <a:tailEnd/>
          </a:ln>
          <a:effectLst/>
        </p:spPr>
        <p:txBody>
          <a:bodyPr/>
          <a:lstStyle/>
          <a:p>
            <a:pPr>
              <a:defRPr/>
            </a:pPr>
            <a:r>
              <a:rPr lang="en-US" sz="4000" b="1" kern="0" dirty="0" smtClean="0">
                <a:solidFill>
                  <a:schemeClr val="tx2"/>
                </a:solidFill>
                <a:effectLst>
                  <a:outerShdw blurRad="38100" dist="38100" dir="2700000" algn="tl">
                    <a:srgbClr val="C0C0C0"/>
                  </a:outerShdw>
                </a:effectLst>
                <a:latin typeface="Candara" pitchFamily="34" charset="0"/>
                <a:ea typeface="+mj-ea"/>
                <a:cs typeface="+mj-cs"/>
              </a:rPr>
              <a:t>Final Round</a:t>
            </a:r>
            <a:endParaRPr lang="en-US" sz="4000" b="1" kern="0" dirty="0">
              <a:solidFill>
                <a:schemeClr val="tx2"/>
              </a:solidFill>
              <a:effectLst>
                <a:outerShdw blurRad="38100" dist="38100" dir="2700000" algn="tl">
                  <a:srgbClr val="C0C0C0"/>
                </a:outerShdw>
              </a:effectLst>
              <a:latin typeface="Candara" pitchFamily="34" charset="0"/>
              <a:ea typeface="+mj-ea"/>
              <a:cs typeface="+mj-cs"/>
            </a:endParaRPr>
          </a:p>
        </p:txBody>
      </p:sp>
      <p:pic>
        <p:nvPicPr>
          <p:cNvPr id="6" name="Picture 5" descr="meeple-blue.jpg"/>
          <p:cNvPicPr>
            <a:picLocks noChangeAspect="1"/>
          </p:cNvPicPr>
          <p:nvPr/>
        </p:nvPicPr>
        <p:blipFill>
          <a:blip r:embed="rId3" cstate="print"/>
          <a:stretch>
            <a:fillRect/>
          </a:stretch>
        </p:blipFill>
        <p:spPr>
          <a:xfrm>
            <a:off x="838200" y="3486150"/>
            <a:ext cx="964515" cy="964515"/>
          </a:xfrm>
          <a:prstGeom prst="rect">
            <a:avLst/>
          </a:prstGeom>
        </p:spPr>
      </p:pic>
      <p:sp>
        <p:nvSpPr>
          <p:cNvPr id="8" name="5-Point Star 7"/>
          <p:cNvSpPr/>
          <p:nvPr/>
        </p:nvSpPr>
        <p:spPr bwMode="auto">
          <a:xfrm rot="21551106">
            <a:off x="1086423" y="3618533"/>
            <a:ext cx="457200" cy="4572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charset="0"/>
            </a:endParaRPr>
          </a:p>
        </p:txBody>
      </p:sp>
      <p:pic>
        <p:nvPicPr>
          <p:cNvPr id="9" name="Picture 8" descr="meeple-red.jpg"/>
          <p:cNvPicPr>
            <a:picLocks noChangeAspect="1"/>
          </p:cNvPicPr>
          <p:nvPr/>
        </p:nvPicPr>
        <p:blipFill>
          <a:blip r:embed="rId4" cstate="print"/>
          <a:stretch>
            <a:fillRect/>
          </a:stretch>
        </p:blipFill>
        <p:spPr>
          <a:xfrm>
            <a:off x="6172703" y="3548100"/>
            <a:ext cx="919163" cy="919163"/>
          </a:xfrm>
          <a:prstGeom prst="rect">
            <a:avLst/>
          </a:prstGeom>
        </p:spPr>
      </p:pic>
      <p:sp>
        <p:nvSpPr>
          <p:cNvPr id="10" name="5-Point Star 9"/>
          <p:cNvSpPr/>
          <p:nvPr/>
        </p:nvSpPr>
        <p:spPr bwMode="auto">
          <a:xfrm rot="62558">
            <a:off x="6432026" y="3669777"/>
            <a:ext cx="457200" cy="4572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charset="0"/>
            </a:endParaRPr>
          </a:p>
        </p:txBody>
      </p:sp>
      <p:pic>
        <p:nvPicPr>
          <p:cNvPr id="12" name="Picture 11" descr="meeple-red.jpg"/>
          <p:cNvPicPr>
            <a:picLocks noChangeAspect="1"/>
          </p:cNvPicPr>
          <p:nvPr/>
        </p:nvPicPr>
        <p:blipFill>
          <a:blip r:embed="rId4" cstate="print"/>
          <a:stretch>
            <a:fillRect/>
          </a:stretch>
        </p:blipFill>
        <p:spPr>
          <a:xfrm>
            <a:off x="5257800" y="3409950"/>
            <a:ext cx="619125" cy="619125"/>
          </a:xfrm>
          <a:prstGeom prst="rect">
            <a:avLst/>
          </a:prstGeom>
        </p:spPr>
      </p:pic>
      <p:pic>
        <p:nvPicPr>
          <p:cNvPr id="14" name="Picture 13" descr="soccerball.jpg"/>
          <p:cNvPicPr>
            <a:picLocks noChangeAspect="1"/>
          </p:cNvPicPr>
          <p:nvPr/>
        </p:nvPicPr>
        <p:blipFill>
          <a:blip r:embed="rId5" cstate="print"/>
          <a:stretch>
            <a:fillRect/>
          </a:stretch>
        </p:blipFill>
        <p:spPr>
          <a:xfrm>
            <a:off x="4495800" y="3867150"/>
            <a:ext cx="666750" cy="666750"/>
          </a:xfrm>
          <a:prstGeom prst="rect">
            <a:avLst/>
          </a:prstGeom>
        </p:spPr>
      </p:pic>
      <p:pic>
        <p:nvPicPr>
          <p:cNvPr id="15" name="Picture 14" descr="meeple-blue.jpg"/>
          <p:cNvPicPr>
            <a:picLocks noChangeAspect="1"/>
          </p:cNvPicPr>
          <p:nvPr/>
        </p:nvPicPr>
        <p:blipFill>
          <a:blip r:embed="rId3" cstate="print"/>
          <a:stretch>
            <a:fillRect/>
          </a:stretch>
        </p:blipFill>
        <p:spPr>
          <a:xfrm>
            <a:off x="3200400" y="3943350"/>
            <a:ext cx="619125" cy="619125"/>
          </a:xfrm>
          <a:prstGeom prst="rect">
            <a:avLst/>
          </a:prstGeom>
        </p:spPr>
      </p:pic>
      <p:pic>
        <p:nvPicPr>
          <p:cNvPr id="16" name="Picture 15" descr="meeple-blue.jpg"/>
          <p:cNvPicPr>
            <a:picLocks noChangeAspect="1"/>
          </p:cNvPicPr>
          <p:nvPr/>
        </p:nvPicPr>
        <p:blipFill>
          <a:blip r:embed="rId3" cstate="print"/>
          <a:stretch>
            <a:fillRect/>
          </a:stretch>
        </p:blipFill>
        <p:spPr>
          <a:xfrm>
            <a:off x="1744223" y="3630173"/>
            <a:ext cx="964515" cy="964515"/>
          </a:xfrm>
          <a:prstGeom prst="rect">
            <a:avLst/>
          </a:prstGeom>
        </p:spPr>
      </p:pic>
      <p:sp>
        <p:nvSpPr>
          <p:cNvPr id="17" name="5-Point Star 16"/>
          <p:cNvSpPr/>
          <p:nvPr/>
        </p:nvSpPr>
        <p:spPr bwMode="auto">
          <a:xfrm rot="21551106">
            <a:off x="1992446" y="3762556"/>
            <a:ext cx="457200" cy="4572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charset="0"/>
            </a:endParaRPr>
          </a:p>
        </p:txBody>
      </p:sp>
      <p:pic>
        <p:nvPicPr>
          <p:cNvPr id="18" name="Picture 17" descr="meeple-red.jpg"/>
          <p:cNvPicPr>
            <a:picLocks noChangeAspect="1"/>
          </p:cNvPicPr>
          <p:nvPr/>
        </p:nvPicPr>
        <p:blipFill>
          <a:blip r:embed="rId4" cstate="print"/>
          <a:stretch>
            <a:fillRect/>
          </a:stretch>
        </p:blipFill>
        <p:spPr>
          <a:xfrm>
            <a:off x="7517198" y="3292396"/>
            <a:ext cx="919163" cy="919163"/>
          </a:xfrm>
          <a:prstGeom prst="rect">
            <a:avLst/>
          </a:prstGeom>
        </p:spPr>
      </p:pic>
      <p:sp>
        <p:nvSpPr>
          <p:cNvPr id="19" name="5-Point Star 18"/>
          <p:cNvSpPr/>
          <p:nvPr/>
        </p:nvSpPr>
        <p:spPr bwMode="auto">
          <a:xfrm rot="62558">
            <a:off x="7776521" y="3414073"/>
            <a:ext cx="457200" cy="4572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0691">
                                            <p:txEl>
                                              <p:pRg st="0" end="0"/>
                                            </p:txEl>
                                          </p:spTgt>
                                        </p:tgtEl>
                                        <p:attrNameLst>
                                          <p:attrName>style.visibility</p:attrName>
                                        </p:attrNameLst>
                                      </p:cBhvr>
                                      <p:to>
                                        <p:strVal val="visible"/>
                                      </p:to>
                                    </p:set>
                                    <p:animEffect transition="in" filter="fade">
                                      <p:cBhvr>
                                        <p:cTn id="7" dur="500"/>
                                        <p:tgtEl>
                                          <p:spTgt spid="3706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0691">
                                            <p:txEl>
                                              <p:pRg st="1" end="1"/>
                                            </p:txEl>
                                          </p:spTgt>
                                        </p:tgtEl>
                                        <p:attrNameLst>
                                          <p:attrName>style.visibility</p:attrName>
                                        </p:attrNameLst>
                                      </p:cBhvr>
                                      <p:to>
                                        <p:strVal val="visible"/>
                                      </p:to>
                                    </p:set>
                                    <p:animEffect transition="in" filter="fade">
                                      <p:cBhvr>
                                        <p:cTn id="12" dur="500"/>
                                        <p:tgtEl>
                                          <p:spTgt spid="3706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0691">
                                            <p:txEl>
                                              <p:pRg st="2" end="2"/>
                                            </p:txEl>
                                          </p:spTgt>
                                        </p:tgtEl>
                                        <p:attrNameLst>
                                          <p:attrName>style.visibility</p:attrName>
                                        </p:attrNameLst>
                                      </p:cBhvr>
                                      <p:to>
                                        <p:strVal val="visible"/>
                                      </p:to>
                                    </p:set>
                                    <p:animEffect transition="in" filter="fade">
                                      <p:cBhvr>
                                        <p:cTn id="17" dur="500"/>
                                        <p:tgtEl>
                                          <p:spTgt spid="3706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1"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14" name="Rectangle 3"/>
          <p:cNvSpPr txBox="1">
            <a:spLocks noChangeArrowheads="1"/>
          </p:cNvSpPr>
          <p:nvPr/>
        </p:nvSpPr>
        <p:spPr bwMode="auto">
          <a:xfrm>
            <a:off x="1219200" y="2171700"/>
            <a:ext cx="6477000" cy="2228850"/>
          </a:xfrm>
          <a:prstGeom prst="rect">
            <a:avLst/>
          </a:prstGeom>
          <a:noFill/>
          <a:ln w="9525">
            <a:noFill/>
            <a:miter lim="800000"/>
            <a:headEnd/>
            <a:tailEnd/>
          </a:ln>
          <a:effectLst/>
        </p:spPr>
        <p:txBody>
          <a:bodyPr/>
          <a:lstStyle/>
          <a:p>
            <a:pPr marL="342900" indent="-342900">
              <a:spcBef>
                <a:spcPts val="3000"/>
              </a:spcBef>
              <a:buClr>
                <a:srgbClr val="606FAE"/>
              </a:buClr>
              <a:buFontTx/>
              <a:buChar char="•"/>
              <a:defRPr/>
            </a:pPr>
            <a:r>
              <a:rPr lang="en-US" sz="2800" kern="0" dirty="0">
                <a:effectLst>
                  <a:outerShdw blurRad="38100" dist="38100" dir="2700000" algn="tl">
                    <a:srgbClr val="C0C0C0"/>
                  </a:outerShdw>
                </a:effectLst>
                <a:latin typeface="Candara" pitchFamily="34" charset="0"/>
                <a:cs typeface="+mn-cs"/>
              </a:rPr>
              <a:t>Think small</a:t>
            </a:r>
          </a:p>
          <a:p>
            <a:pPr marL="342900" indent="-342900">
              <a:spcBef>
                <a:spcPts val="3000"/>
              </a:spcBef>
              <a:buClr>
                <a:srgbClr val="606FAE"/>
              </a:buClr>
              <a:buFontTx/>
              <a:buChar char="•"/>
              <a:defRPr/>
            </a:pPr>
            <a:r>
              <a:rPr lang="en-US" sz="2800" kern="0" dirty="0" smtClean="0">
                <a:effectLst>
                  <a:outerShdw blurRad="38100" dist="38100" dir="2700000" algn="tl">
                    <a:srgbClr val="C0C0C0"/>
                  </a:outerShdw>
                </a:effectLst>
                <a:latin typeface="Candara" pitchFamily="34" charset="0"/>
                <a:cs typeface="+mn-cs"/>
              </a:rPr>
              <a:t>Think long term</a:t>
            </a:r>
            <a:endParaRPr lang="en-US" sz="2800" kern="0" dirty="0">
              <a:effectLst>
                <a:outerShdw blurRad="38100" dist="38100" dir="2700000" algn="tl">
                  <a:srgbClr val="C0C0C0"/>
                </a:outerShdw>
              </a:effectLst>
              <a:latin typeface="Candara" pitchFamily="34" charset="0"/>
              <a:cs typeface="+mn-cs"/>
            </a:endParaRPr>
          </a:p>
          <a:p>
            <a:pPr marL="342900" indent="-342900">
              <a:spcBef>
                <a:spcPts val="3000"/>
              </a:spcBef>
              <a:buClr>
                <a:srgbClr val="606FAE"/>
              </a:buClr>
              <a:buFontTx/>
              <a:buChar char="•"/>
              <a:defRPr/>
            </a:pPr>
            <a:r>
              <a:rPr lang="en-US" sz="2800" kern="0" dirty="0">
                <a:effectLst>
                  <a:outerShdw blurRad="38100" dist="38100" dir="2700000" algn="tl">
                    <a:srgbClr val="C0C0C0"/>
                  </a:outerShdw>
                </a:effectLst>
                <a:latin typeface="Candara" pitchFamily="34" charset="0"/>
                <a:cs typeface="+mn-cs"/>
              </a:rPr>
              <a:t>Challenge yourself</a:t>
            </a:r>
          </a:p>
          <a:p>
            <a:pPr marL="342900" indent="-342900">
              <a:spcBef>
                <a:spcPts val="3000"/>
              </a:spcBef>
              <a:buClr>
                <a:srgbClr val="606FAE"/>
              </a:buClr>
              <a:buFontTx/>
              <a:buChar char="•"/>
              <a:defRPr/>
            </a:pPr>
            <a:endParaRPr lang="en-US" sz="2800" kern="0" dirty="0">
              <a:effectLst>
                <a:outerShdw blurRad="38100" dist="38100" dir="2700000" algn="tl">
                  <a:srgbClr val="C0C0C0"/>
                </a:outerShdw>
              </a:effectLst>
              <a:latin typeface="Candara" pitchFamily="34" charset="0"/>
              <a:cs typeface="+mn-cs"/>
            </a:endParaRPr>
          </a:p>
          <a:p>
            <a:pPr marL="342900" indent="-342900">
              <a:spcBef>
                <a:spcPts val="3000"/>
              </a:spcBef>
              <a:buClr>
                <a:srgbClr val="606FAE"/>
              </a:buClr>
              <a:buFontTx/>
              <a:buChar char="•"/>
              <a:defRPr/>
            </a:pPr>
            <a:endParaRPr lang="en-US" sz="2800" kern="0" dirty="0">
              <a:effectLst>
                <a:outerShdw blurRad="38100" dist="38100" dir="2700000" algn="tl">
                  <a:srgbClr val="C0C0C0"/>
                </a:outerShdw>
              </a:effectLst>
              <a:latin typeface="Candara" pitchFamily="34" charset="0"/>
              <a:cs typeface="+mn-cs"/>
            </a:endParaRPr>
          </a:p>
          <a:p>
            <a:pPr marL="342900" indent="-342900">
              <a:spcBef>
                <a:spcPts val="3000"/>
              </a:spcBef>
              <a:buClr>
                <a:srgbClr val="606FAE"/>
              </a:buClr>
              <a:buFontTx/>
              <a:buChar char="•"/>
              <a:defRPr/>
            </a:pPr>
            <a:endParaRPr lang="en-US" sz="2800" kern="0" dirty="0">
              <a:effectLst>
                <a:outerShdw blurRad="38100" dist="38100" dir="2700000" algn="tl">
                  <a:srgbClr val="C0C0C0"/>
                </a:outerShdw>
              </a:effectLst>
              <a:latin typeface="Candara" pitchFamily="34" charset="0"/>
              <a:cs typeface="+mn-cs"/>
            </a:endParaRPr>
          </a:p>
        </p:txBody>
      </p:sp>
      <p:sp>
        <p:nvSpPr>
          <p:cNvPr id="7" name="Rectangle 2"/>
          <p:cNvSpPr txBox="1">
            <a:spLocks noChangeArrowheads="1"/>
          </p:cNvSpPr>
          <p:nvPr/>
        </p:nvSpPr>
        <p:spPr bwMode="auto">
          <a:xfrm>
            <a:off x="838200" y="1428750"/>
            <a:ext cx="7315200" cy="457200"/>
          </a:xfrm>
          <a:prstGeom prst="rect">
            <a:avLst/>
          </a:prstGeom>
          <a:noFill/>
          <a:ln w="9525">
            <a:noFill/>
            <a:miter lim="800000"/>
            <a:headEnd/>
            <a:tailEnd/>
          </a:ln>
          <a:effectLst/>
        </p:spPr>
        <p:txBody>
          <a:bodyPr/>
          <a:lstStyle/>
          <a:p>
            <a:pPr>
              <a:defRPr/>
            </a:pPr>
            <a:endParaRPr lang="en-US" b="1" kern="0" dirty="0">
              <a:solidFill>
                <a:schemeClr val="tx2"/>
              </a:solidFill>
              <a:effectLst>
                <a:outerShdw blurRad="38100" dist="38100" dir="2700000" algn="tl">
                  <a:srgbClr val="C0C0C0"/>
                </a:outerShdw>
              </a:effectLst>
              <a:latin typeface="Candara" pitchFamily="34" charset="0"/>
              <a:ea typeface="+mj-ea"/>
              <a:cs typeface="+mj-cs"/>
            </a:endParaRPr>
          </a:p>
        </p:txBody>
      </p:sp>
      <p:sp>
        <p:nvSpPr>
          <p:cNvPr id="8" name="Rectangle 2"/>
          <p:cNvSpPr txBox="1">
            <a:spLocks noChangeArrowheads="1"/>
          </p:cNvSpPr>
          <p:nvPr/>
        </p:nvSpPr>
        <p:spPr bwMode="auto">
          <a:xfrm>
            <a:off x="838200" y="209550"/>
            <a:ext cx="7315200" cy="514350"/>
          </a:xfrm>
          <a:prstGeom prst="rect">
            <a:avLst/>
          </a:prstGeom>
          <a:noFill/>
          <a:ln w="9525">
            <a:noFill/>
            <a:miter lim="800000"/>
            <a:headEnd/>
            <a:tailEnd/>
          </a:ln>
          <a:effectLst/>
        </p:spPr>
        <p:txBody>
          <a:bodyPr/>
          <a:lstStyle/>
          <a:p>
            <a:pPr>
              <a:defRPr/>
            </a:pPr>
            <a:r>
              <a:rPr lang="en-US" sz="4000" b="1" kern="0" dirty="0" smtClean="0">
                <a:solidFill>
                  <a:schemeClr val="tx2"/>
                </a:solidFill>
                <a:effectLst>
                  <a:outerShdw blurRad="38100" dist="38100" dir="2700000" algn="tl">
                    <a:srgbClr val="C0C0C0"/>
                  </a:outerShdw>
                </a:effectLst>
                <a:latin typeface="Candara" pitchFamily="34" charset="0"/>
                <a:ea typeface="+mj-ea"/>
                <a:cs typeface="+mj-cs"/>
              </a:rPr>
              <a:t>Conclusion</a:t>
            </a:r>
            <a:endParaRPr lang="en-US" sz="4000" b="1" kern="0" dirty="0">
              <a:solidFill>
                <a:schemeClr val="tx2"/>
              </a:solidFill>
              <a:effectLst>
                <a:outerShdw blurRad="38100" dist="38100" dir="2700000" algn="tl">
                  <a:srgbClr val="C0C0C0"/>
                </a:outerShdw>
              </a:effectLst>
              <a:latin typeface="Candara" pitchFamily="34" charset="0"/>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fade">
                                      <p:cBhvr>
                                        <p:cTn id="17" dur="500"/>
                                        <p:tgtEl>
                                          <p:spTgt spid="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Lst>
  </p:timing>
</p:sld>
</file>

<file path=ppt/theme/theme1.xml><?xml version="1.0" encoding="utf-8"?>
<a:theme xmlns:a="http://schemas.openxmlformats.org/drawingml/2006/main" name="~2628977">
  <a:themeElements>
    <a:clrScheme name="~2628977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2628977">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Arial" charset="0"/>
          </a:defRPr>
        </a:defPPr>
      </a:lstStyle>
    </a:lnDef>
  </a:objectDefaults>
  <a:extraClrSchemeLst>
    <a:extraClrScheme>
      <a:clrScheme name="~2628977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628977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628977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628977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62897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62897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62897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11734</TotalTime>
  <Words>453</Words>
  <Application>Microsoft Office PowerPoint</Application>
  <PresentationFormat>On-screen Show (16:9)</PresentationFormat>
  <Paragraphs>63</Paragraphs>
  <Slides>10</Slides>
  <Notes>10</Notes>
  <HiddenSlides>2</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Candara</vt:lpstr>
      <vt:lpstr>Trebuchet MS</vt:lpstr>
      <vt:lpstr>Times New Roman</vt:lpstr>
      <vt:lpstr>Stone Sans ITC TT</vt:lpstr>
      <vt:lpstr>Wingdings</vt:lpstr>
      <vt:lpstr>~2628977</vt:lpstr>
      <vt:lpstr>Slide 1</vt:lpstr>
      <vt:lpstr>Slide 2</vt:lpstr>
      <vt:lpstr>Slide 3</vt:lpstr>
      <vt:lpstr>Slide 4</vt:lpstr>
      <vt:lpstr>Slide 5</vt:lpstr>
      <vt:lpstr>Slide 6</vt:lpstr>
      <vt:lpstr>Slide 7</vt:lpstr>
      <vt:lpstr>Slide 8</vt:lpstr>
      <vt:lpstr>Slide 9</vt:lpstr>
      <vt:lpstr>Thank you!</vt:lpstr>
    </vt:vector>
  </TitlesOfParts>
  <Company>Stonetronix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 Stone</dc:creator>
  <cp:lastModifiedBy>stone</cp:lastModifiedBy>
  <cp:revision>405</cp:revision>
  <dcterms:created xsi:type="dcterms:W3CDTF">2004-03-07T19:53:40Z</dcterms:created>
  <dcterms:modified xsi:type="dcterms:W3CDTF">2011-02-27T22:42:50Z</dcterms:modified>
</cp:coreProperties>
</file>