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9" r:id="rId1"/>
  </p:sldMasterIdLst>
  <p:notesMasterIdLst>
    <p:notesMasterId r:id="rId16"/>
  </p:notesMasterIdLst>
  <p:sldIdLst>
    <p:sldId id="385" r:id="rId2"/>
    <p:sldId id="482" r:id="rId3"/>
    <p:sldId id="483" r:id="rId4"/>
    <p:sldId id="449" r:id="rId5"/>
    <p:sldId id="484" r:id="rId6"/>
    <p:sldId id="488" r:id="rId7"/>
    <p:sldId id="485" r:id="rId8"/>
    <p:sldId id="486" r:id="rId9"/>
    <p:sldId id="490" r:id="rId10"/>
    <p:sldId id="492" r:id="rId11"/>
    <p:sldId id="491" r:id="rId12"/>
    <p:sldId id="496" r:id="rId13"/>
    <p:sldId id="494" r:id="rId14"/>
    <p:sldId id="495" r:id="rId15"/>
  </p:sldIdLst>
  <p:sldSz cx="9144000" cy="5143500" type="screen16x9"/>
  <p:notesSz cx="6858000" cy="9144000"/>
  <p:embeddedFontLst>
    <p:embeddedFont>
      <p:font typeface="Candara" pitchFamily="34" charset="0"/>
      <p:regular r:id="rId17"/>
      <p:bold r:id="rId18"/>
      <p:italic r:id="rId19"/>
      <p:boldItalic r:id="rId20"/>
    </p:embeddedFont>
    <p:embeddedFont>
      <p:font typeface="Trebuchet MS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C0C0C0"/>
    <a:srgbClr val="B2B2B2"/>
    <a:srgbClr val="0099CC"/>
    <a:srgbClr val="33CCCC"/>
    <a:srgbClr val="FF6600"/>
    <a:srgbClr val="606F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58" autoAdjust="0"/>
    <p:restoredTop sz="94254" autoAdjust="0"/>
  </p:normalViewPr>
  <p:slideViewPr>
    <p:cSldViewPr>
      <p:cViewPr>
        <p:scale>
          <a:sx n="100" d="100"/>
          <a:sy n="100" d="100"/>
        </p:scale>
        <p:origin x="-294" y="-4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28"/>
    </p:cViewPr>
  </p:sorter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0AE47231-13CF-4769-AA48-3A0AAE099A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F22EC36-4BDE-479D-B70C-618B5E690842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10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Card Themes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11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Play Session #2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12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Wrap</a:t>
            </a:r>
            <a:r>
              <a:rPr lang="en-US" b="1" i="1" baseline="0" dirty="0" smtClean="0">
                <a:latin typeface="Arial" pitchFamily="34" charset="0"/>
              </a:rPr>
              <a:t> Up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13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Simpsons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14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Wrap</a:t>
            </a:r>
            <a:r>
              <a:rPr lang="en-US" b="1" i="1" baseline="0" dirty="0" smtClean="0">
                <a:latin typeface="Arial" pitchFamily="34" charset="0"/>
              </a:rPr>
              <a:t> Up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2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Overview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Card Themes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4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Tomorrow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5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Day</a:t>
            </a:r>
            <a:r>
              <a:rPr lang="en-US" b="1" i="1" baseline="0" dirty="0" smtClean="0">
                <a:latin typeface="Arial" pitchFamily="34" charset="0"/>
              </a:rPr>
              <a:t> 2 </a:t>
            </a:r>
            <a:r>
              <a:rPr lang="en-US" b="1" i="1" dirty="0" smtClean="0">
                <a:latin typeface="Arial" pitchFamily="34" charset="0"/>
              </a:rPr>
              <a:t>Overview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Card Themes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7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Traders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8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Play Session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7ED165-75C3-49DF-8F79-6209F31CEE85}" type="slidenum">
              <a:rPr lang="en-US" smtClean="0"/>
              <a:pPr>
                <a:defRPr/>
              </a:pPr>
              <a:t>9</a:t>
            </a:fld>
            <a:endParaRPr lang="en-US" dirty="0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b="1" i="1" dirty="0" smtClean="0">
                <a:latin typeface="Arial" pitchFamily="34" charset="0"/>
              </a:rPr>
              <a:t>Regroup</a:t>
            </a:r>
            <a:endParaRPr lang="en-US" b="1" i="1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ank-master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63050" cy="51625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latin typeface="Candar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ndar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>
                <a:latin typeface="Candara" pitchFamily="34" charset="0"/>
              </a:defRPr>
            </a:lvl1pPr>
            <a:lvl2pPr>
              <a:defRPr sz="2800">
                <a:latin typeface="Candara" pitchFamily="34" charset="0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514350"/>
            <a:ext cx="731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428750"/>
            <a:ext cx="7315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1750" name="Oval 22"/>
          <p:cNvSpPr>
            <a:spLocks noChangeArrowheads="1"/>
          </p:cNvSpPr>
          <p:nvPr/>
        </p:nvSpPr>
        <p:spPr bwMode="auto">
          <a:xfrm>
            <a:off x="8610600" y="4743450"/>
            <a:ext cx="457200" cy="342900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dirty="0">
              <a:latin typeface="Arial" charset="0"/>
              <a:cs typeface="+mn-cs"/>
            </a:endParaRPr>
          </a:p>
        </p:txBody>
      </p:sp>
      <p:pic>
        <p:nvPicPr>
          <p:cNvPr id="6" name="Picture 5" descr="hd-master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29238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06FAE"/>
        </a:buClr>
        <a:buChar char="•"/>
        <a:defRPr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Stone Sans ITC TT" pitchFamily="2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371600" y="363855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606FAE"/>
              </a:buClr>
              <a:buSzTx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ndara" pitchFamily="34" charset="0"/>
                <a:ea typeface="+mn-ea"/>
                <a:cs typeface="+mn-cs"/>
              </a:rPr>
              <a:t>Stone Librande</a:t>
            </a:r>
          </a:p>
          <a:p>
            <a:pPr marL="342900" marR="0" lvl="0" indent="-342900" algn="ctr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606FAE"/>
              </a:buClr>
              <a:buSzTx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ndara" pitchFamily="34" charset="0"/>
                <a:ea typeface="+mn-ea"/>
                <a:cs typeface="+mn-cs"/>
              </a:rPr>
              <a:t>Creative Director, EA/Maxis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057400" y="1504950"/>
            <a:ext cx="51054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54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Supply Chain</a:t>
            </a:r>
            <a:endParaRPr lang="en-US" sz="54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pic>
        <p:nvPicPr>
          <p:cNvPr id="13" name="Picture 12" descr="chai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67100" y="2619375"/>
            <a:ext cx="2209800" cy="4095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71550"/>
            <a:ext cx="7010400" cy="25908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Oil and other fuel sources.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Diamonds and other precious gems.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Metals and other structural materials.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“</a:t>
            </a:r>
            <a:r>
              <a:rPr lang="en-US" sz="2400" b="0" dirty="0" err="1" smtClean="0"/>
              <a:t>Futurium</a:t>
            </a:r>
            <a:r>
              <a:rPr lang="en-US" sz="2400" b="0" dirty="0" smtClean="0"/>
              <a:t>” and other high-tech components.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 </a:t>
            </a:r>
            <a:endParaRPr lang="en-US" sz="2400" b="0" dirty="0"/>
          </a:p>
        </p:txBody>
      </p:sp>
      <p:pic>
        <p:nvPicPr>
          <p:cNvPr id="5" name="Picture 4" descr="spa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971550"/>
            <a:ext cx="474617" cy="622663"/>
          </a:xfrm>
          <a:prstGeom prst="rect">
            <a:avLst/>
          </a:prstGeom>
        </p:spPr>
      </p:pic>
      <p:pic>
        <p:nvPicPr>
          <p:cNvPr id="6" name="Picture 7" descr="diamo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657350"/>
            <a:ext cx="609600" cy="609600"/>
          </a:xfrm>
          <a:prstGeom prst="rect">
            <a:avLst/>
          </a:prstGeom>
          <a:noFill/>
        </p:spPr>
      </p:pic>
      <p:pic>
        <p:nvPicPr>
          <p:cNvPr id="7" name="Picture 7" descr="clu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226695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e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2952750"/>
            <a:ext cx="609600" cy="609600"/>
          </a:xfrm>
          <a:prstGeom prst="rect">
            <a:avLst/>
          </a:prstGeom>
          <a:noFill/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350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Card Themes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6715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The numbers on the cards represent the quantity of that resource.</a:t>
            </a:r>
          </a:p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Ace of Clubs = 1 unit of metal, 4 of Hearts = 4 units of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futurium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, etc.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71550"/>
            <a:ext cx="7467600" cy="3200400"/>
          </a:xfrm>
        </p:spPr>
        <p:txBody>
          <a:bodyPr/>
          <a:lstStyle/>
          <a:p>
            <a:endParaRPr lang="en-US" sz="24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Nominate a new Trader from each table.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Nominate someone as a “business liaison”.</a:t>
            </a:r>
          </a:p>
          <a:p>
            <a:pPr lvl="1">
              <a:spcBef>
                <a:spcPts val="1800"/>
              </a:spcBef>
            </a:pPr>
            <a:r>
              <a:rPr lang="en-US" sz="2000" dirty="0" smtClean="0"/>
              <a:t>One Miner from each table switches places with one Manufacturer from another table.</a:t>
            </a:r>
            <a:endParaRPr lang="en-US" sz="20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Play again for 15 minutes.</a:t>
            </a:r>
            <a:endParaRPr lang="en-US" sz="24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Play Session #2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00150"/>
            <a:ext cx="7467600" cy="32004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b="0" dirty="0" smtClean="0"/>
              <a:t>Does this type of “departmental design” seem familiar to any of you?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Big games need several teams of designers.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Wrap Up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simpsons-wik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33350"/>
            <a:ext cx="5715000" cy="4459733"/>
          </a:xfrm>
          <a:prstGeom prst="rect">
            <a:avLst/>
          </a:prstGeom>
          <a:solidFill>
            <a:srgbClr val="606FAE"/>
          </a:solidFill>
          <a:ln w="19050" algn="ctr">
            <a:solidFill>
              <a:schemeClr val="tx1"/>
            </a:solidFill>
            <a:miter lim="800000"/>
            <a:headEnd/>
            <a:tailEnd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00150"/>
            <a:ext cx="7467600" cy="32004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b="0" dirty="0" smtClean="0"/>
              <a:t>Does this type of “departmental design” seem familiar to any of you?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Big games need several teams of designers.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How could we enhance communication to make </a:t>
            </a:r>
            <a:r>
              <a:rPr lang="en-US" sz="2400" b="0" i="1" dirty="0" smtClean="0"/>
              <a:t>Supply Chain</a:t>
            </a:r>
            <a:r>
              <a:rPr lang="en-US" sz="2400" b="0" dirty="0" smtClean="0"/>
              <a:t> easier to design?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Wrap Up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047750"/>
            <a:ext cx="8001000" cy="3048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400" b="0" dirty="0" smtClean="0"/>
              <a:t>Divide up into tables of 6 people each.</a:t>
            </a:r>
          </a:p>
          <a:p>
            <a:pPr>
              <a:lnSpc>
                <a:spcPct val="200000"/>
              </a:lnSpc>
            </a:pPr>
            <a:r>
              <a:rPr lang="en-US" sz="2400" b="0" dirty="0" smtClean="0"/>
              <a:t>Each group will </a:t>
            </a:r>
            <a:r>
              <a:rPr lang="en-US" sz="2400" b="0" dirty="0" smtClean="0"/>
              <a:t>make </a:t>
            </a:r>
            <a:r>
              <a:rPr lang="en-US" sz="2400" b="0" dirty="0" smtClean="0"/>
              <a:t>a simple card game.</a:t>
            </a:r>
          </a:p>
          <a:p>
            <a:pPr>
              <a:lnSpc>
                <a:spcPct val="200000"/>
              </a:lnSpc>
            </a:pPr>
            <a:r>
              <a:rPr lang="en-US" sz="2400" b="0" dirty="0" smtClean="0"/>
              <a:t>Different groups will be making different games.</a:t>
            </a:r>
          </a:p>
          <a:p>
            <a:pPr>
              <a:lnSpc>
                <a:spcPct val="200000"/>
              </a:lnSpc>
            </a:pPr>
            <a:r>
              <a:rPr lang="en-US" sz="2400" b="0" dirty="0" smtClean="0"/>
              <a:t>Details about each game will given at the table.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Mini-Games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71550"/>
            <a:ext cx="7010400" cy="25908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Oil and other fuel sources.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Diamonds and other precious gems.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Metals and other structural materials.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“</a:t>
            </a:r>
            <a:r>
              <a:rPr lang="en-US" sz="2400" b="0" dirty="0" err="1" smtClean="0"/>
              <a:t>Futurium</a:t>
            </a:r>
            <a:r>
              <a:rPr lang="en-US" sz="2400" b="0" dirty="0" smtClean="0"/>
              <a:t>” and other high-tech components.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 </a:t>
            </a:r>
            <a:endParaRPr lang="en-US" sz="2400" b="0" dirty="0"/>
          </a:p>
        </p:txBody>
      </p:sp>
      <p:pic>
        <p:nvPicPr>
          <p:cNvPr id="5" name="Picture 4" descr="spa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971550"/>
            <a:ext cx="474617" cy="622663"/>
          </a:xfrm>
          <a:prstGeom prst="rect">
            <a:avLst/>
          </a:prstGeom>
        </p:spPr>
      </p:pic>
      <p:pic>
        <p:nvPicPr>
          <p:cNvPr id="6" name="Picture 7" descr="diamo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657350"/>
            <a:ext cx="609600" cy="609600"/>
          </a:xfrm>
          <a:prstGeom prst="rect">
            <a:avLst/>
          </a:prstGeom>
          <a:noFill/>
        </p:spPr>
      </p:pic>
      <p:pic>
        <p:nvPicPr>
          <p:cNvPr id="7" name="Picture 7" descr="clu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226695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e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2952750"/>
            <a:ext cx="609600" cy="609600"/>
          </a:xfrm>
          <a:prstGeom prst="rect">
            <a:avLst/>
          </a:prstGeom>
          <a:noFill/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350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Card Themes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6715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The numbers on the cards represent the quantity of that resource.</a:t>
            </a:r>
          </a:p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Ace of Clubs = 1 unit of metal, 4 of Hearts = 4 units of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futurium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, etc.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uiExpand="1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71550"/>
            <a:ext cx="8001000" cy="2438400"/>
          </a:xfrm>
        </p:spPr>
        <p:txBody>
          <a:bodyPr/>
          <a:lstStyle/>
          <a:p>
            <a:r>
              <a:rPr lang="en-US" sz="2400" b="0" dirty="0" smtClean="0"/>
              <a:t>Meet back here tomorrow at 10:00.</a:t>
            </a:r>
          </a:p>
          <a:p>
            <a:endParaRPr lang="en-US" sz="2400" b="0" dirty="0" smtClean="0"/>
          </a:p>
          <a:p>
            <a:r>
              <a:rPr lang="en-US" sz="2400" b="0" dirty="0" smtClean="0"/>
              <a:t>Tomorrow we will join these mini-games together into one mega-game!</a:t>
            </a:r>
          </a:p>
          <a:p>
            <a:pPr>
              <a:lnSpc>
                <a:spcPct val="250000"/>
              </a:lnSpc>
            </a:pPr>
            <a:endParaRPr lang="en-US" sz="24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Tomorrow Morning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71550"/>
            <a:ext cx="7467600" cy="3200400"/>
          </a:xfrm>
        </p:spPr>
        <p:txBody>
          <a:bodyPr/>
          <a:lstStyle/>
          <a:p>
            <a:r>
              <a:rPr lang="en-US" sz="2400" b="0" dirty="0" smtClean="0"/>
              <a:t>Regroup and continue playing yesterday's </a:t>
            </a:r>
            <a:r>
              <a:rPr lang="en-US" sz="2400" b="0" dirty="0" smtClean="0"/>
              <a:t>game</a:t>
            </a:r>
          </a:p>
          <a:p>
            <a:endParaRPr lang="en-US" sz="2400" b="0" dirty="0" smtClean="0"/>
          </a:p>
          <a:p>
            <a:r>
              <a:rPr lang="en-US" sz="2400" b="0" dirty="0" smtClean="0"/>
              <a:t>Remember, these are mini-games. </a:t>
            </a:r>
          </a:p>
          <a:p>
            <a:pPr lvl="1"/>
            <a:r>
              <a:rPr lang="en-US" sz="2000" b="0" dirty="0" smtClean="0"/>
              <a:t>You are making </a:t>
            </a:r>
            <a:r>
              <a:rPr lang="en-US" sz="2000" b="0" i="1" dirty="0" err="1" smtClean="0"/>
              <a:t>WarioWare</a:t>
            </a:r>
            <a:r>
              <a:rPr lang="en-US" sz="2000" b="0" dirty="0" smtClean="0"/>
              <a:t> type games, not </a:t>
            </a:r>
            <a:r>
              <a:rPr lang="en-US" sz="2000" b="0" i="1" dirty="0" smtClean="0"/>
              <a:t>Risk</a:t>
            </a:r>
            <a:r>
              <a:rPr lang="en-US" sz="2000" b="0" dirty="0" smtClean="0"/>
              <a:t>.</a:t>
            </a:r>
          </a:p>
          <a:p>
            <a:pPr lvl="1"/>
            <a:endParaRPr lang="en-US" sz="2000" dirty="0" smtClean="0"/>
          </a:p>
          <a:p>
            <a:r>
              <a:rPr lang="en-US" sz="2400" b="0" dirty="0" smtClean="0"/>
              <a:t>You have about 30 minutes to iterate on your design.</a:t>
            </a:r>
          </a:p>
          <a:p>
            <a:pPr>
              <a:buNone/>
            </a:pPr>
            <a:endParaRPr lang="en-US" sz="24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Day 2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971550"/>
            <a:ext cx="7010400" cy="25908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Oil and other fuel sources.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Diamonds and other precious gems.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Metals and other structural materials.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: “</a:t>
            </a:r>
            <a:r>
              <a:rPr lang="en-US" sz="2400" b="0" dirty="0" err="1" smtClean="0"/>
              <a:t>Futurium</a:t>
            </a:r>
            <a:r>
              <a:rPr lang="en-US" sz="2400" b="0" dirty="0" smtClean="0"/>
              <a:t>” and other high-tech components.</a:t>
            </a:r>
          </a:p>
          <a:p>
            <a:pPr>
              <a:lnSpc>
                <a:spcPct val="150000"/>
              </a:lnSpc>
              <a:buNone/>
            </a:pPr>
            <a:r>
              <a:rPr lang="en-US" sz="2400" b="0" dirty="0" smtClean="0"/>
              <a:t> </a:t>
            </a:r>
            <a:endParaRPr lang="en-US" sz="2400" b="0" dirty="0"/>
          </a:p>
        </p:txBody>
      </p:sp>
      <p:pic>
        <p:nvPicPr>
          <p:cNvPr id="5" name="Picture 4" descr="spad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971550"/>
            <a:ext cx="474617" cy="622663"/>
          </a:xfrm>
          <a:prstGeom prst="rect">
            <a:avLst/>
          </a:prstGeom>
        </p:spPr>
      </p:pic>
      <p:pic>
        <p:nvPicPr>
          <p:cNvPr id="6" name="Picture 7" descr="diamon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1657350"/>
            <a:ext cx="609600" cy="609600"/>
          </a:xfrm>
          <a:prstGeom prst="rect">
            <a:avLst/>
          </a:prstGeom>
          <a:noFill/>
        </p:spPr>
      </p:pic>
      <p:pic>
        <p:nvPicPr>
          <p:cNvPr id="7" name="Picture 7" descr="club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226695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he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2952750"/>
            <a:ext cx="609600" cy="609600"/>
          </a:xfrm>
          <a:prstGeom prst="rect">
            <a:avLst/>
          </a:prstGeom>
          <a:noFill/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350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Card Themes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6715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The numbers on the cards represent the quantity of that resource.</a:t>
            </a:r>
          </a:p>
          <a:p>
            <a:pPr algn="ctr"/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Ace of Clubs = 1 unit of metal, 4 of Hearts = 4 units of </a:t>
            </a:r>
            <a:r>
              <a:rPr lang="en-US" sz="2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futurium</a:t>
            </a:r>
            <a:r>
              <a:rPr 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cs typeface="+mn-cs"/>
              </a:rPr>
              <a:t>, etc. 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71550"/>
            <a:ext cx="8077200" cy="3657600"/>
          </a:xfrm>
        </p:spPr>
        <p:txBody>
          <a:bodyPr/>
          <a:lstStyle/>
          <a:p>
            <a:r>
              <a:rPr lang="en-US" sz="2200" b="0" dirty="0" smtClean="0"/>
              <a:t>Nominate one person from each table to be a Trader.</a:t>
            </a:r>
          </a:p>
          <a:p>
            <a:r>
              <a:rPr lang="en-US" sz="2200" b="0" dirty="0" smtClean="0"/>
              <a:t>Traders travel back and forth between Miners and Manufacturers. </a:t>
            </a:r>
          </a:p>
          <a:p>
            <a:r>
              <a:rPr lang="en-US" sz="2200" b="0" dirty="0" smtClean="0"/>
              <a:t>Buy from Miners at $1 per card point.</a:t>
            </a:r>
          </a:p>
          <a:p>
            <a:pPr lvl="1"/>
            <a:r>
              <a:rPr lang="en-US" sz="2200" dirty="0" smtClean="0"/>
              <a:t>For example, the 5 of Clubs costs $5.</a:t>
            </a:r>
          </a:p>
          <a:p>
            <a:r>
              <a:rPr lang="en-US" sz="2200" b="0" dirty="0" smtClean="0"/>
              <a:t>Auction your cards to Manufacturers for whatever you can get. </a:t>
            </a:r>
          </a:p>
          <a:p>
            <a:r>
              <a:rPr lang="en-US" sz="2200" b="0" dirty="0" smtClean="0"/>
              <a:t>If you were a Miner, you can only buy from your table.</a:t>
            </a:r>
          </a:p>
          <a:p>
            <a:r>
              <a:rPr lang="en-US" sz="2200" b="0" dirty="0" smtClean="0"/>
              <a:t>If you were a Manufacturer, you can only sell to your table.</a:t>
            </a:r>
          </a:p>
          <a:p>
            <a:pPr lvl="1"/>
            <a:endParaRPr lang="en-US" sz="20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Traders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0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0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23950"/>
            <a:ext cx="8153400" cy="3505200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2400" dirty="0" smtClean="0"/>
              <a:t>Miners</a:t>
            </a:r>
            <a:r>
              <a:rPr lang="en-US" sz="2400" b="0" dirty="0" smtClean="0"/>
              <a:t> extract cards and sell them to Traders.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Traders</a:t>
            </a:r>
            <a:r>
              <a:rPr lang="en-US" sz="2400" b="0" dirty="0" smtClean="0"/>
              <a:t> buy cards from Miners and auction them to Manufacturers.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Manufacturers</a:t>
            </a:r>
            <a:r>
              <a:rPr lang="en-US" sz="2400" b="0" dirty="0" smtClean="0"/>
              <a:t> try to build goods and sell them at list price.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The game lasts 15 minutes.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The 3 players (1 Miner, 1 Trader, 1 Manufacturer) with the most money win!</a:t>
            </a:r>
            <a:endParaRPr lang="en-US" sz="24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48768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Play Session #1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971550"/>
            <a:ext cx="7467600" cy="3200400"/>
          </a:xfrm>
        </p:spPr>
        <p:txBody>
          <a:bodyPr/>
          <a:lstStyle/>
          <a:p>
            <a:endParaRPr lang="en-US" sz="2400" b="0" dirty="0" smtClean="0"/>
          </a:p>
          <a:p>
            <a:pPr>
              <a:spcBef>
                <a:spcPts val="1800"/>
              </a:spcBef>
            </a:pPr>
            <a:r>
              <a:rPr lang="en-US" sz="2400" b="0" dirty="0" smtClean="0"/>
              <a:t>Traders, return to your original groups.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What did you like? 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What went wrong?</a:t>
            </a:r>
          </a:p>
          <a:p>
            <a:pPr>
              <a:spcBef>
                <a:spcPts val="1800"/>
              </a:spcBef>
            </a:pPr>
            <a:r>
              <a:rPr lang="en-US" sz="2400" b="0" dirty="0" smtClean="0"/>
              <a:t>Iterate based on play test results</a:t>
            </a:r>
            <a:r>
              <a:rPr lang="en-US" sz="2400" b="0" dirty="0" smtClean="0"/>
              <a:t>.</a:t>
            </a:r>
            <a:endParaRPr lang="en-US" sz="2400" b="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838200" y="209550"/>
            <a:ext cx="7315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40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ndara" pitchFamily="34" charset="0"/>
                <a:ea typeface="+mj-ea"/>
                <a:cs typeface="+mj-cs"/>
              </a:rPr>
              <a:t>Regroup</a:t>
            </a:r>
            <a:endParaRPr lang="en-US" sz="4000" b="1" kern="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ndar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0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0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0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0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691" grpId="0" build="p"/>
    </p:bldLst>
  </p:timing>
</p:sld>
</file>

<file path=ppt/theme/theme1.xml><?xml version="1.0" encoding="utf-8"?>
<a:theme xmlns:a="http://schemas.openxmlformats.org/drawingml/2006/main" name="~2628977">
  <a:themeElements>
    <a:clrScheme name="~2628977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~2628977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~2628977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~2628977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~2628977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~2628977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~262897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~262897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~262897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11839</TotalTime>
  <Words>601</Words>
  <Application>Microsoft Office PowerPoint</Application>
  <PresentationFormat>On-screen Show (16:9)</PresentationFormat>
  <Paragraphs>103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Candara</vt:lpstr>
      <vt:lpstr>Wingdings</vt:lpstr>
      <vt:lpstr>Times New Roman</vt:lpstr>
      <vt:lpstr>Stone Sans ITC TT</vt:lpstr>
      <vt:lpstr>Trebuchet MS</vt:lpstr>
      <vt:lpstr>~2628977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Stonetronix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Steve Stone</dc:creator>
  <cp:lastModifiedBy>stone</cp:lastModifiedBy>
  <cp:revision>424</cp:revision>
  <dcterms:created xsi:type="dcterms:W3CDTF">2004-03-07T19:53:40Z</dcterms:created>
  <dcterms:modified xsi:type="dcterms:W3CDTF">2011-03-01T06:55:08Z</dcterms:modified>
</cp:coreProperties>
</file>