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23" autoAdjust="0"/>
  </p:normalViewPr>
  <p:slideViewPr>
    <p:cSldViewPr snapToGrid="0" snapToObjects="1">
      <p:cViewPr varScale="1">
        <p:scale>
          <a:sx n="113" d="100"/>
          <a:sy n="113" d="100"/>
        </p:scale>
        <p:origin x="37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EF0E-675C-430F-8AAC-A25A303259AD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0FF8-55DE-4629-B42F-A918D0B5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like to spend 5 minutes talking to you about heartbeats and games.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about the heartbeat of the person playing the game…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…but of the game itself.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underlying rhythms present in all games.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10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Bowl (real time)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was curious to see the difference in rhythm of the Super Bowl game using the game clock of 1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hour…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versus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real-time clock of about 4 hours.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you can see the gaps created by timeouts, the halftime show, and commercials.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11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Pac-Man Screen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apply this same technique to the video game Pac-Man.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chose this game because it’s relatively simple…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…and has a strong rhythmic pattern.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hadn’t played it in over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years, so I downloaded an emulator and started recording my games.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7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12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Pac-Man Game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second-to-second diagram showing one of my early 5 minute games.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per second, which is a rough approximation of the player’s excitement level, is along the vertical axis. 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the peaks.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when the ghosts turn blue and you can combo them for bonus points.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5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13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Pac-Man Sessions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Pac-Man isn’t about just one game; it is a series of games over time.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minute-to-minute scale you play multiple games and slowly learn patterns.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session-to-session scale, it’s not about the most points.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higher levels becomes the motivating driver.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14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RE4 Screen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do a similar analysis of a completely different game: Resident Evil 4.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third person horror game that I played obsessively and analyzed for the ETC’s “Well Played” journal.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15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RE4 Modes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mode of the game is the campaign.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 had a lot more fun with the Mercenaries mini-game.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mode you try to earn 5 stars on 20 different challenges…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…using 5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characters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4 custom maps.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4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16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RE4 Sessions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usually took me about 2 hours to beat each challenge with 5 stars.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beginning you die quickly, but with practice your score increases.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how the scoring system makes it relatively easy to get to 4 stars…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…but it takes a lot of extra work to get to 5.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17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RE4 Game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individual game might last about 5 minutes.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blue areas are when you collect a power up that multiplies your score for a short time.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score also increases if you kill enemies quickly and grow your combo multiplier.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5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18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Side-by-Side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Pac-Man and Mercenaries are completely different thematically…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…it’s interesting to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several common low-level rhythms.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session-to-session growth caused by pattern memorization.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bursts of excitement that occur when you collect a bonus item.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9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19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Prototype Timing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this visualization technique is interesting for analyzing existing games.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I’m more interested in using it for games in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development…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…by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 out the timings first, then tuning the game appropriately to match the desired rhythms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hope to give another talk about that in the future.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2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 Band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talking about game rhythms…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…let me first tell you a brief story about a rhythm game.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by my upgraded controller, I was pretty serious about Rock Band drumming.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some point I realized I should learn to play real drums instead of pretending.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4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20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know that’s a lot of information to cram into 5 minutes.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slides are available on my website if you would like to review them at your own rhythm.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3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Drum Music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found an instructor and started taking lessons.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teaching me the basics he assigned me a full song.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any prior experience, I thought the notation was difficult to read.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 decided to fix it…in my own way.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4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Slit Scan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recorded a video of the song in Rock Band and ran it through a “slit scan”.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process that grabs the bottom row of pixels from each frame and stacks them next to each other…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…flattening Rock Band’s perspective grid into a top-down view.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 Drum Music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cleaned up the raw output and was excited to show my instructor how I had “modernized” traditional drum notation…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…and it made it much easier to read.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just shook his head and said, “Why are you wasting your time doing this?”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could be spending all that time learning to read drum notation.”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was a little sad.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7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6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EKG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all that time spent analyzing and notating a Rock Band song…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…made me wonder if I could use this process on other games.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I find a notation system that would allow me to see rhythms in other games…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…in the same way an EKG allows a doctor to visualize heart beats?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7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 Onion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common timing visualization for games is called the “Game Onion”.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way of organizing player activities into nested rings based on time periods.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helpful, but I find the circular shape to be suboptimal…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…since it makes it difficult to actually measure time.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8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 Onion (flat)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prefer to flatten the rings out into horizontal tracks…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…similar to a standard timeline.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lets me zoom in and out at the various time scales…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…while still keeping the overall sequencing relationships intact.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9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Bowl (game time)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 real world example: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heartbeat of the New England Patriots football team: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Season-to-season at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top.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Week-to-week for the 2016 season in the middle.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Minute-to-minute at the Super Bowl last month.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B0FF8-55DE-4629-B42F-A918D0B5B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84FB-B343-BC47-BCA6-297BB47659F9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8A8F-271B-D744-9921-57C50D27D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0B5E-A60D-B24A-AEC8-6B1BECE0F1FC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533E-DF96-F74A-BF01-8B15F2CDC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98AC-337E-AB4E-9D89-1ABBCA11BA25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8B42-AD1C-3246-8AB8-270326ADA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624C-4090-0C4D-B1FE-6ADDEEF2A7A2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2351-3AA9-CF41-BC04-D2B3C7621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AEA6-2EEE-FC4C-801F-D1A23E2AE7A5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B542-24A1-4142-BCE1-3FC180EEF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E35A-065C-504E-98E5-DE235C145287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025A-1524-6548-A77C-BD937AD9E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7679-1D5F-F54A-B7FF-AD592C11E02C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B898-4C82-7F4E-B9E7-70D3217F1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A6F-2DD2-D84A-9F62-FDC31C6C62FB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755C-4E58-C647-A3B9-14C82BDD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B81D-29A1-8042-847B-5AF45231A13E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ECD1-E799-0842-AE48-F03F84991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06DD-9CDB-A84F-8D44-1A93E05DB5CD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7717-DE17-7C46-9F72-4762B9C6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9572-B494-974C-85AB-59FFD298EA1C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749B-7278-C245-A377-FAE3B2FFF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89200B-B68F-A74A-8C05-5BFFE0F26C30}" type="datetimeFigureOut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6315EF-B29B-3A48-8672-39489C81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627188"/>
            <a:ext cx="7772400" cy="1470025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Calibri"/>
                <a:ea typeface="+mj-ea"/>
                <a:cs typeface="Calibri"/>
              </a:rPr>
              <a:t>Stone</a:t>
            </a:r>
            <a:r>
              <a:rPr lang="en-US" sz="6600" b="1" dirty="0">
                <a:latin typeface="Calibri"/>
                <a:ea typeface="+mj-ea"/>
                <a:cs typeface="Calibri"/>
              </a:rPr>
              <a:t/>
            </a:r>
            <a:br>
              <a:rPr lang="en-US" sz="6600" b="1" dirty="0">
                <a:latin typeface="Calibri"/>
                <a:ea typeface="+mj-ea"/>
                <a:cs typeface="Calibri"/>
              </a:rPr>
            </a:br>
            <a:r>
              <a:rPr lang="en-US" sz="6600" b="1" dirty="0" smtClean="0">
                <a:latin typeface="Calibri"/>
                <a:ea typeface="+mj-ea"/>
                <a:cs typeface="Calibri"/>
              </a:rPr>
              <a:t>Librande</a:t>
            </a: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Calibri"/>
                <a:ea typeface="+mj-ea"/>
                <a:cs typeface="Calibri"/>
              </a:rPr>
              <a:t>@</a:t>
            </a:r>
            <a:r>
              <a:rPr lang="en-US" sz="4800" b="1" dirty="0" err="1" smtClean="0">
                <a:latin typeface="Calibri"/>
                <a:ea typeface="+mj-ea"/>
                <a:cs typeface="Calibri"/>
              </a:rPr>
              <a:t>StoneLibrande</a:t>
            </a:r>
            <a:endParaRPr lang="en-US" sz="4800" b="1" dirty="0"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" y="1561"/>
            <a:ext cx="9138451" cy="5140378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18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627188"/>
            <a:ext cx="7772400" cy="1470025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6600" b="1" dirty="0" smtClean="0">
                <a:latin typeface="Calibri"/>
                <a:ea typeface="+mj-ea"/>
                <a:cs typeface="Calibri"/>
              </a:rPr>
              <a:t>Stone</a:t>
            </a:r>
            <a:r>
              <a:rPr lang="en-US" sz="6600" b="1" dirty="0">
                <a:latin typeface="Calibri"/>
                <a:ea typeface="+mj-ea"/>
                <a:cs typeface="Calibri"/>
              </a:rPr>
              <a:t/>
            </a:r>
            <a:br>
              <a:rPr lang="en-US" sz="6600" b="1" dirty="0">
                <a:latin typeface="Calibri"/>
                <a:ea typeface="+mj-ea"/>
                <a:cs typeface="Calibri"/>
              </a:rPr>
            </a:br>
            <a:r>
              <a:rPr lang="en-US" sz="6600" b="1" dirty="0" smtClean="0">
                <a:latin typeface="Calibri"/>
                <a:ea typeface="+mj-ea"/>
                <a:cs typeface="Calibri"/>
              </a:rPr>
              <a:t>Librande</a:t>
            </a: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Calibri"/>
                <a:cs typeface="Calibri"/>
              </a:rPr>
              <a:t>@</a:t>
            </a:r>
            <a:r>
              <a:rPr lang="en-US" sz="4800" b="1" dirty="0" err="1" smtClean="0">
                <a:latin typeface="Calibri"/>
                <a:cs typeface="Calibri"/>
              </a:rPr>
              <a:t>StoneLibrande</a:t>
            </a:r>
            <a:endParaRPr lang="en-US" sz="4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1071</Words>
  <Application>Microsoft Office PowerPoint</Application>
  <PresentationFormat>On-screen Show (16:9)</PresentationFormat>
  <Paragraphs>122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Lemarchand</dc:creator>
  <cp:lastModifiedBy>Stone Librande</cp:lastModifiedBy>
  <cp:revision>22</cp:revision>
  <dcterms:created xsi:type="dcterms:W3CDTF">2011-01-15T22:48:43Z</dcterms:created>
  <dcterms:modified xsi:type="dcterms:W3CDTF">2017-02-24T09:18:18Z</dcterms:modified>
</cp:coreProperties>
</file>